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 id="2147483677" r:id="rId2"/>
    <p:sldMasterId id="2147483681" r:id="rId3"/>
    <p:sldMasterId id="2147483660" r:id="rId4"/>
  </p:sldMasterIdLst>
  <p:notesMasterIdLst>
    <p:notesMasterId r:id="rId30"/>
  </p:notesMasterIdLst>
  <p:handoutMasterIdLst>
    <p:handoutMasterId r:id="rId31"/>
  </p:handoutMasterIdLst>
  <p:sldIdLst>
    <p:sldId id="256" r:id="rId5"/>
    <p:sldId id="296" r:id="rId6"/>
    <p:sldId id="297" r:id="rId7"/>
    <p:sldId id="298" r:id="rId8"/>
    <p:sldId id="299" r:id="rId9"/>
    <p:sldId id="300" r:id="rId10"/>
    <p:sldId id="276" r:id="rId11"/>
    <p:sldId id="279" r:id="rId12"/>
    <p:sldId id="278" r:id="rId13"/>
    <p:sldId id="283" r:id="rId14"/>
    <p:sldId id="282" r:id="rId15"/>
    <p:sldId id="286" r:id="rId16"/>
    <p:sldId id="285" r:id="rId17"/>
    <p:sldId id="289" r:id="rId18"/>
    <p:sldId id="301" r:id="rId19"/>
    <p:sldId id="288" r:id="rId20"/>
    <p:sldId id="287" r:id="rId21"/>
    <p:sldId id="284" r:id="rId22"/>
    <p:sldId id="302" r:id="rId23"/>
    <p:sldId id="293" r:id="rId24"/>
    <p:sldId id="292" r:id="rId25"/>
    <p:sldId id="290" r:id="rId26"/>
    <p:sldId id="294" r:id="rId27"/>
    <p:sldId id="295" r:id="rId28"/>
    <p:sldId id="258" r:id="rId2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156" userDrawn="1">
          <p15:clr>
            <a:srgbClr val="A4A3A4"/>
          </p15:clr>
        </p15:guide>
        <p15:guide id="2" pos="384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608F"/>
    <a:srgbClr val="384D82"/>
    <a:srgbClr val="EEEEEE"/>
    <a:srgbClr val="71C0D0"/>
    <a:srgbClr val="75C0CF"/>
    <a:srgbClr val="6CBFDA"/>
    <a:srgbClr val="FBFBFB"/>
    <a:srgbClr val="1D4B96"/>
    <a:srgbClr val="FFFEF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1" autoAdjust="0"/>
    <p:restoredTop sz="90827" autoAdjust="0"/>
  </p:normalViewPr>
  <p:slideViewPr>
    <p:cSldViewPr>
      <p:cViewPr varScale="1">
        <p:scale>
          <a:sx n="64" d="100"/>
          <a:sy n="64" d="100"/>
        </p:scale>
        <p:origin x="-912" y="-102"/>
      </p:cViewPr>
      <p:guideLst>
        <p:guide orient="horz" pos="4156"/>
        <p:guide pos="3840"/>
      </p:guideLst>
    </p:cSldViewPr>
  </p:slideViewPr>
  <p:notesTextViewPr>
    <p:cViewPr>
      <p:scale>
        <a:sx n="1" d="1"/>
        <a:sy n="1" d="1"/>
      </p:scale>
      <p:origin x="0" y="0"/>
    </p:cViewPr>
  </p:notesTextViewPr>
  <p:notesViewPr>
    <p:cSldViewPr>
      <p:cViewPr varScale="1">
        <p:scale>
          <a:sx n="54" d="100"/>
          <a:sy n="54" d="100"/>
        </p:scale>
        <p:origin x="2880"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C208614-738B-44C0-AA98-A8C898803382}" type="datetimeFigureOut">
              <a:rPr lang="zh-CN" altLang="en-US" smtClean="0"/>
              <a:t>2018-08-06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052144C-B833-4CE7-B440-C42DD0971A57}" type="slidenum">
              <a:rPr lang="zh-CN" altLang="en-US" smtClean="0"/>
              <a:t>‹#›</a:t>
            </a:fld>
            <a:endParaRPr lang="zh-CN" altLang="en-US"/>
          </a:p>
        </p:txBody>
      </p:sp>
    </p:spTree>
    <p:extLst>
      <p:ext uri="{BB962C8B-B14F-4D97-AF65-F5344CB8AC3E}">
        <p14:creationId xmlns:p14="http://schemas.microsoft.com/office/powerpoint/2010/main" val="33894248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BA2B9D-38BA-4C70-B40B-9EAF78EB86B4}" type="datetimeFigureOut">
              <a:rPr lang="zh-CN" altLang="en-US" smtClean="0"/>
              <a:t>2018-08-06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E1E84D-E2A7-4816-9134-4F3ADE75B4B6}" type="slidenum">
              <a:rPr lang="zh-CN" altLang="en-US" smtClean="0"/>
              <a:t>‹#›</a:t>
            </a:fld>
            <a:endParaRPr lang="zh-CN" altLang="en-US"/>
          </a:p>
        </p:txBody>
      </p:sp>
    </p:spTree>
    <p:extLst>
      <p:ext uri="{BB962C8B-B14F-4D97-AF65-F5344CB8AC3E}">
        <p14:creationId xmlns:p14="http://schemas.microsoft.com/office/powerpoint/2010/main" val="2510105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6E1E84D-E2A7-4816-9134-4F3ADE75B4B6}" type="slidenum">
              <a:rPr lang="zh-CN" altLang="en-US" smtClean="0"/>
              <a:t>3</a:t>
            </a:fld>
            <a:endParaRPr lang="zh-CN" altLang="en-US"/>
          </a:p>
        </p:txBody>
      </p:sp>
    </p:spTree>
    <p:extLst>
      <p:ext uri="{BB962C8B-B14F-4D97-AF65-F5344CB8AC3E}">
        <p14:creationId xmlns:p14="http://schemas.microsoft.com/office/powerpoint/2010/main" val="28630578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重新截图，</a:t>
            </a:r>
            <a:endParaRPr lang="zh-CN" altLang="en-US" dirty="0"/>
          </a:p>
        </p:txBody>
      </p:sp>
      <p:sp>
        <p:nvSpPr>
          <p:cNvPr id="4" name="灯片编号占位符 3"/>
          <p:cNvSpPr>
            <a:spLocks noGrp="1"/>
          </p:cNvSpPr>
          <p:nvPr>
            <p:ph type="sldNum" sz="quarter" idx="10"/>
          </p:nvPr>
        </p:nvSpPr>
        <p:spPr/>
        <p:txBody>
          <a:bodyPr/>
          <a:lstStyle/>
          <a:p>
            <a:fld id="{06E1E84D-E2A7-4816-9134-4F3ADE75B4B6}" type="slidenum">
              <a:rPr lang="zh-CN" altLang="en-US" smtClean="0"/>
              <a:t>16</a:t>
            </a:fld>
            <a:endParaRPr lang="zh-CN" altLang="en-US"/>
          </a:p>
        </p:txBody>
      </p:sp>
    </p:spTree>
    <p:extLst>
      <p:ext uri="{BB962C8B-B14F-4D97-AF65-F5344CB8AC3E}">
        <p14:creationId xmlns:p14="http://schemas.microsoft.com/office/powerpoint/2010/main" val="13909751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6E1E84D-E2A7-4816-9134-4F3ADE75B4B6}" type="slidenum">
              <a:rPr lang="zh-CN" altLang="en-US" smtClean="0"/>
              <a:t>17</a:t>
            </a:fld>
            <a:endParaRPr lang="zh-CN" altLang="en-US"/>
          </a:p>
        </p:txBody>
      </p:sp>
    </p:spTree>
    <p:extLst>
      <p:ext uri="{BB962C8B-B14F-4D97-AF65-F5344CB8AC3E}">
        <p14:creationId xmlns:p14="http://schemas.microsoft.com/office/powerpoint/2010/main" val="1882364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6E1E84D-E2A7-4816-9134-4F3ADE75B4B6}" type="slidenum">
              <a:rPr lang="zh-CN" altLang="en-US" smtClean="0"/>
              <a:t>18</a:t>
            </a:fld>
            <a:endParaRPr lang="zh-CN" altLang="en-US"/>
          </a:p>
        </p:txBody>
      </p:sp>
    </p:spTree>
    <p:extLst>
      <p:ext uri="{BB962C8B-B14F-4D97-AF65-F5344CB8AC3E}">
        <p14:creationId xmlns:p14="http://schemas.microsoft.com/office/powerpoint/2010/main" val="26487505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6E1E84D-E2A7-4816-9134-4F3ADE75B4B6}" type="slidenum">
              <a:rPr lang="zh-CN" altLang="en-US" smtClean="0"/>
              <a:t>19</a:t>
            </a:fld>
            <a:endParaRPr lang="zh-CN" altLang="en-US"/>
          </a:p>
        </p:txBody>
      </p:sp>
    </p:spTree>
    <p:extLst>
      <p:ext uri="{BB962C8B-B14F-4D97-AF65-F5344CB8AC3E}">
        <p14:creationId xmlns:p14="http://schemas.microsoft.com/office/powerpoint/2010/main" val="26487505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6E1E84D-E2A7-4816-9134-4F3ADE75B4B6}" type="slidenum">
              <a:rPr lang="zh-CN" altLang="en-US" smtClean="0"/>
              <a:t>20</a:t>
            </a:fld>
            <a:endParaRPr lang="zh-CN" altLang="en-US"/>
          </a:p>
        </p:txBody>
      </p:sp>
    </p:spTree>
    <p:extLst>
      <p:ext uri="{BB962C8B-B14F-4D97-AF65-F5344CB8AC3E}">
        <p14:creationId xmlns:p14="http://schemas.microsoft.com/office/powerpoint/2010/main" val="10847691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6E1E84D-E2A7-4816-9134-4F3ADE75B4B6}" type="slidenum">
              <a:rPr lang="zh-CN" altLang="en-US" smtClean="0"/>
              <a:t>21</a:t>
            </a:fld>
            <a:endParaRPr lang="zh-CN" altLang="en-US"/>
          </a:p>
        </p:txBody>
      </p:sp>
    </p:spTree>
    <p:extLst>
      <p:ext uri="{BB962C8B-B14F-4D97-AF65-F5344CB8AC3E}">
        <p14:creationId xmlns:p14="http://schemas.microsoft.com/office/powerpoint/2010/main" val="4426587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6E1E84D-E2A7-4816-9134-4F3ADE75B4B6}" type="slidenum">
              <a:rPr lang="zh-CN" altLang="en-US" smtClean="0"/>
              <a:t>22</a:t>
            </a:fld>
            <a:endParaRPr lang="zh-CN" altLang="en-US"/>
          </a:p>
        </p:txBody>
      </p:sp>
    </p:spTree>
    <p:extLst>
      <p:ext uri="{BB962C8B-B14F-4D97-AF65-F5344CB8AC3E}">
        <p14:creationId xmlns:p14="http://schemas.microsoft.com/office/powerpoint/2010/main" val="23725184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6E1E84D-E2A7-4816-9134-4F3ADE75B4B6}" type="slidenum">
              <a:rPr lang="zh-CN" altLang="en-US" smtClean="0"/>
              <a:t>23</a:t>
            </a:fld>
            <a:endParaRPr lang="zh-CN" altLang="en-US"/>
          </a:p>
        </p:txBody>
      </p:sp>
    </p:spTree>
    <p:extLst>
      <p:ext uri="{BB962C8B-B14F-4D97-AF65-F5344CB8AC3E}">
        <p14:creationId xmlns:p14="http://schemas.microsoft.com/office/powerpoint/2010/main" val="23702935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6E1E84D-E2A7-4816-9134-4F3ADE75B4B6}" type="slidenum">
              <a:rPr lang="zh-CN" altLang="en-US" smtClean="0"/>
              <a:t>24</a:t>
            </a:fld>
            <a:endParaRPr lang="zh-CN" altLang="en-US"/>
          </a:p>
        </p:txBody>
      </p:sp>
    </p:spTree>
    <p:extLst>
      <p:ext uri="{BB962C8B-B14F-4D97-AF65-F5344CB8AC3E}">
        <p14:creationId xmlns:p14="http://schemas.microsoft.com/office/powerpoint/2010/main" val="2990253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6E1E84D-E2A7-4816-9134-4F3ADE75B4B6}" type="slidenum">
              <a:rPr lang="zh-CN" altLang="en-US" smtClean="0"/>
              <a:t>7</a:t>
            </a:fld>
            <a:endParaRPr lang="zh-CN" altLang="en-US"/>
          </a:p>
        </p:txBody>
      </p:sp>
    </p:spTree>
    <p:extLst>
      <p:ext uri="{BB962C8B-B14F-4D97-AF65-F5344CB8AC3E}">
        <p14:creationId xmlns:p14="http://schemas.microsoft.com/office/powerpoint/2010/main" val="2084090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6E1E84D-E2A7-4816-9134-4F3ADE75B4B6}" type="slidenum">
              <a:rPr lang="zh-CN" altLang="en-US" smtClean="0"/>
              <a:t>8</a:t>
            </a:fld>
            <a:endParaRPr lang="zh-CN" altLang="en-US"/>
          </a:p>
        </p:txBody>
      </p:sp>
    </p:spTree>
    <p:extLst>
      <p:ext uri="{BB962C8B-B14F-4D97-AF65-F5344CB8AC3E}">
        <p14:creationId xmlns:p14="http://schemas.microsoft.com/office/powerpoint/2010/main" val="1317075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6E1E84D-E2A7-4816-9134-4F3ADE75B4B6}" type="slidenum">
              <a:rPr lang="zh-CN" altLang="en-US" smtClean="0"/>
              <a:t>9</a:t>
            </a:fld>
            <a:endParaRPr lang="zh-CN" altLang="en-US"/>
          </a:p>
        </p:txBody>
      </p:sp>
    </p:spTree>
    <p:extLst>
      <p:ext uri="{BB962C8B-B14F-4D97-AF65-F5344CB8AC3E}">
        <p14:creationId xmlns:p14="http://schemas.microsoft.com/office/powerpoint/2010/main" val="3159670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6E1E84D-E2A7-4816-9134-4F3ADE75B4B6}" type="slidenum">
              <a:rPr lang="zh-CN" altLang="en-US" smtClean="0"/>
              <a:t>10</a:t>
            </a:fld>
            <a:endParaRPr lang="zh-CN" altLang="en-US"/>
          </a:p>
        </p:txBody>
      </p:sp>
    </p:spTree>
    <p:extLst>
      <p:ext uri="{BB962C8B-B14F-4D97-AF65-F5344CB8AC3E}">
        <p14:creationId xmlns:p14="http://schemas.microsoft.com/office/powerpoint/2010/main" val="2395845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6E1E84D-E2A7-4816-9134-4F3ADE75B4B6}" type="slidenum">
              <a:rPr lang="zh-CN" altLang="en-US" smtClean="0"/>
              <a:t>11</a:t>
            </a:fld>
            <a:endParaRPr lang="zh-CN" altLang="en-US"/>
          </a:p>
        </p:txBody>
      </p:sp>
    </p:spTree>
    <p:extLst>
      <p:ext uri="{BB962C8B-B14F-4D97-AF65-F5344CB8AC3E}">
        <p14:creationId xmlns:p14="http://schemas.microsoft.com/office/powerpoint/2010/main" val="2491283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6E1E84D-E2A7-4816-9134-4F3ADE75B4B6}" type="slidenum">
              <a:rPr lang="zh-CN" altLang="en-US" smtClean="0"/>
              <a:t>12</a:t>
            </a:fld>
            <a:endParaRPr lang="zh-CN" altLang="en-US"/>
          </a:p>
        </p:txBody>
      </p:sp>
    </p:spTree>
    <p:extLst>
      <p:ext uri="{BB962C8B-B14F-4D97-AF65-F5344CB8AC3E}">
        <p14:creationId xmlns:p14="http://schemas.microsoft.com/office/powerpoint/2010/main" val="15754923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6E1E84D-E2A7-4816-9134-4F3ADE75B4B6}" type="slidenum">
              <a:rPr lang="zh-CN" altLang="en-US" smtClean="0"/>
              <a:t>13</a:t>
            </a:fld>
            <a:endParaRPr lang="zh-CN" altLang="en-US"/>
          </a:p>
        </p:txBody>
      </p:sp>
    </p:spTree>
    <p:extLst>
      <p:ext uri="{BB962C8B-B14F-4D97-AF65-F5344CB8AC3E}">
        <p14:creationId xmlns:p14="http://schemas.microsoft.com/office/powerpoint/2010/main" val="671685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6E1E84D-E2A7-4816-9134-4F3ADE75B4B6}" type="slidenum">
              <a:rPr lang="zh-CN" altLang="en-US" smtClean="0"/>
              <a:t>14</a:t>
            </a:fld>
            <a:endParaRPr lang="zh-CN" altLang="en-US"/>
          </a:p>
        </p:txBody>
      </p:sp>
    </p:spTree>
    <p:extLst>
      <p:ext uri="{BB962C8B-B14F-4D97-AF65-F5344CB8AC3E}">
        <p14:creationId xmlns:p14="http://schemas.microsoft.com/office/powerpoint/2010/main" val="693153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394484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434522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84517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27985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3.xml"/><Relationship Id="rId1" Type="http://schemas.openxmlformats.org/officeDocument/2006/relationships/slideLayout" Target="../slideLayouts/slideLayout3.xml"/><Relationship Id="rId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261600" y="0"/>
            <a:ext cx="1930400" cy="6858000"/>
          </a:xfrm>
          <a:prstGeom prst="rect">
            <a:avLst/>
          </a:prstGeom>
        </p:spPr>
      </p:pic>
    </p:spTree>
    <p:extLst>
      <p:ext uri="{BB962C8B-B14F-4D97-AF65-F5344CB8AC3E}">
        <p14:creationId xmlns:p14="http://schemas.microsoft.com/office/powerpoint/2010/main" val="3657825700"/>
      </p:ext>
    </p:extLst>
  </p:cSld>
  <p:clrMap bg1="lt1" tx1="dk1" bg2="lt2" tx2="dk2" accent1="accent1" accent2="accent2" accent3="accent3" accent4="accent4" accent5="accent5" accent6="accent6" hlink="hlink" folHlink="folHlink"/>
  <p:sldLayoutIdLst>
    <p:sldLayoutId id="2147483672"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EFC"/>
        </a:solidFill>
        <a:effectLst/>
      </p:bgPr>
    </p:bg>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12192000" cy="768096"/>
          </a:xfrm>
          <a:prstGeom prst="rect">
            <a:avLst/>
          </a:prstGeom>
        </p:spPr>
      </p:pic>
    </p:spTree>
    <p:extLst>
      <p:ext uri="{BB962C8B-B14F-4D97-AF65-F5344CB8AC3E}">
        <p14:creationId xmlns:p14="http://schemas.microsoft.com/office/powerpoint/2010/main" val="1769614782"/>
      </p:ext>
    </p:extLst>
  </p:cSld>
  <p:clrMap bg1="lt1" tx1="dk1" bg2="lt2" tx2="dk2" accent1="accent1" accent2="accent2" accent3="accent3" accent4="accent4" accent5="accent5" accent6="accent6" hlink="hlink" folHlink="folHlink"/>
  <p:sldLayoutIdLst>
    <p:sldLayoutId id="214748367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EFC"/>
        </a:solidFill>
        <a:effectLst/>
      </p:bgPr>
    </p:bg>
    <p:spTree>
      <p:nvGrpSpPr>
        <p:cNvPr id="1" name=""/>
        <p:cNvGrpSpPr/>
        <p:nvPr/>
      </p:nvGrpSpPr>
      <p:grpSpPr>
        <a:xfrm>
          <a:off x="0" y="0"/>
          <a:ext cx="0" cy="0"/>
          <a:chOff x="0" y="0"/>
          <a:chExt cx="0" cy="0"/>
        </a:xfrm>
      </p:grpSpPr>
      <p:pic>
        <p:nvPicPr>
          <p:cNvPr id="4" name="图片 3"/>
          <p:cNvPicPr>
            <a:picLocks noChangeAspect="1"/>
          </p:cNvPicPr>
          <p:nvPr userDrawn="1"/>
        </p:nvPicPr>
        <p:blipFill rotWithShape="1">
          <a:blip r:embed="rId3">
            <a:extLst>
              <a:ext uri="{28A0092B-C50C-407E-A947-70E740481C1C}">
                <a14:useLocalDpi xmlns:a14="http://schemas.microsoft.com/office/drawing/2010/main" val="0"/>
              </a:ext>
            </a:extLst>
          </a:blip>
          <a:srcRect l="76848"/>
          <a:stretch/>
        </p:blipFill>
        <p:spPr>
          <a:xfrm>
            <a:off x="9369286" y="0"/>
            <a:ext cx="2822713" cy="768096"/>
          </a:xfrm>
          <a:prstGeom prst="rect">
            <a:avLst/>
          </a:prstGeom>
        </p:spPr>
      </p:pic>
      <p:pic>
        <p:nvPicPr>
          <p:cNvPr id="5" name="图片 4"/>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0"/>
            <a:ext cx="12192000" cy="768096"/>
          </a:xfrm>
          <a:prstGeom prst="rect">
            <a:avLst/>
          </a:prstGeom>
        </p:spPr>
      </p:pic>
    </p:spTree>
    <p:extLst>
      <p:ext uri="{BB962C8B-B14F-4D97-AF65-F5344CB8AC3E}">
        <p14:creationId xmlns:p14="http://schemas.microsoft.com/office/powerpoint/2010/main" val="151230045"/>
      </p:ext>
    </p:extLst>
  </p:cSld>
  <p:clrMap bg1="lt1" tx1="dk1" bg2="lt2" tx2="dk2" accent1="accent1" accent2="accent2" accent3="accent3" accent4="accent4" accent5="accent5" accent6="accent6" hlink="hlink" folHlink="folHlink"/>
  <p:sldLayoutIdLst>
    <p:sldLayoutId id="214748368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1D4B96"/>
        </a:solidFill>
        <a:effectLst/>
      </p:bgPr>
    </p:bg>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0277475" y="0"/>
            <a:ext cx="1914525" cy="6858000"/>
          </a:xfrm>
          <a:prstGeom prst="rect">
            <a:avLst/>
          </a:prstGeom>
        </p:spPr>
      </p:pic>
    </p:spTree>
    <p:extLst>
      <p:ext uri="{BB962C8B-B14F-4D97-AF65-F5344CB8AC3E}">
        <p14:creationId xmlns:p14="http://schemas.microsoft.com/office/powerpoint/2010/main" val="4271480680"/>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23.png"/></Relationships>
</file>

<file path=ppt/slides/_rels/slide1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26.png"/></Relationships>
</file>

<file path=ppt/slides/_rels/slide1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2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31.png"/></Relationships>
</file>

<file path=ppt/slides/_rels/slide2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32.png"/></Relationships>
</file>

<file path=ppt/slides/_rels/slide24.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a:spLocks noChangeArrowheads="1"/>
          </p:cNvSpPr>
          <p:nvPr/>
        </p:nvSpPr>
        <p:spPr bwMode="auto">
          <a:xfrm>
            <a:off x="752096" y="3513323"/>
            <a:ext cx="880624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5400" b="1" dirty="0" smtClean="0">
                <a:solidFill>
                  <a:srgbClr val="384D82"/>
                </a:solidFill>
                <a:latin typeface="微软雅黑" panose="020B0503020204020204" pitchFamily="34" charset="-122"/>
                <a:ea typeface="微软雅黑" panose="020B0503020204020204" pitchFamily="34" charset="-122"/>
              </a:rPr>
              <a:t>通关易网上</a:t>
            </a:r>
            <a:r>
              <a:rPr lang="zh-CN" altLang="en-US" sz="5400" b="1" dirty="0">
                <a:solidFill>
                  <a:srgbClr val="384D82"/>
                </a:solidFill>
                <a:latin typeface="微软雅黑" panose="020B0503020204020204" pitchFamily="34" charset="-122"/>
                <a:ea typeface="微软雅黑" panose="020B0503020204020204" pitchFamily="34" charset="-122"/>
              </a:rPr>
              <a:t>操作手册</a:t>
            </a:r>
          </a:p>
        </p:txBody>
      </p:sp>
      <p:pic>
        <p:nvPicPr>
          <p:cNvPr id="6" name="图片 2" desc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096" y="499707"/>
            <a:ext cx="3628836" cy="841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4"/>
          <p:cNvSpPr/>
          <p:nvPr/>
        </p:nvSpPr>
        <p:spPr>
          <a:xfrm>
            <a:off x="641436" y="1373493"/>
            <a:ext cx="4314001" cy="365036"/>
          </a:xfrm>
          <a:prstGeom prst="rect">
            <a:avLst/>
          </a:prstGeom>
        </p:spPr>
        <p:txBody>
          <a:bodyPr wrap="none">
            <a:spAutoFit/>
          </a:bodyPr>
          <a:lstStyle/>
          <a:p>
            <a:pPr>
              <a:lnSpc>
                <a:spcPct val="150000"/>
              </a:lnSpc>
              <a:spcBef>
                <a:spcPct val="0"/>
              </a:spcBef>
            </a:pPr>
            <a:r>
              <a:rPr lang="en-US" altLang="zh-CN" sz="1400" b="1" dirty="0">
                <a:solidFill>
                  <a:schemeClr val="bg1">
                    <a:lumMod val="65000"/>
                  </a:schemeClr>
                </a:solidFill>
                <a:latin typeface="+mn-ea"/>
                <a:cs typeface="Arial Unicode MS" panose="020B0604020202020204" pitchFamily="34" charset="-122"/>
              </a:rPr>
              <a:t>Shenzhen JYD International Logistics Co., Ltd.</a:t>
            </a:r>
          </a:p>
        </p:txBody>
      </p:sp>
      <p:sp>
        <p:nvSpPr>
          <p:cNvPr id="2" name="文本框 1"/>
          <p:cNvSpPr txBox="1"/>
          <p:nvPr/>
        </p:nvSpPr>
        <p:spPr>
          <a:xfrm>
            <a:off x="752096" y="4572001"/>
            <a:ext cx="6447599" cy="830997"/>
          </a:xfrm>
          <a:prstGeom prst="rect">
            <a:avLst/>
          </a:prstGeom>
          <a:noFill/>
        </p:spPr>
        <p:txBody>
          <a:bodyPr wrap="none" rtlCol="0">
            <a:spAutoFit/>
          </a:bodyPr>
          <a:lstStyle/>
          <a:p>
            <a:r>
              <a:rPr lang="en-US" altLang="zh-CN" sz="4800" b="1" dirty="0" smtClean="0">
                <a:solidFill>
                  <a:schemeClr val="tx1">
                    <a:lumMod val="50000"/>
                    <a:lumOff val="50000"/>
                  </a:schemeClr>
                </a:solidFill>
                <a:latin typeface="思源黑体 CN Bold" panose="020B0800000000000000" pitchFamily="34" charset="-122"/>
                <a:ea typeface="思源黑体 CN Bold" panose="020B0800000000000000" pitchFamily="34" charset="-122"/>
              </a:rPr>
              <a:t>1-dian.net</a:t>
            </a:r>
            <a:r>
              <a:rPr lang="zh-CN" altLang="en-US" sz="4800" b="1" dirty="0" smtClean="0">
                <a:solidFill>
                  <a:schemeClr val="tx1">
                    <a:lumMod val="50000"/>
                    <a:lumOff val="50000"/>
                  </a:schemeClr>
                </a:solidFill>
                <a:latin typeface="思源黑体 CN Bold" panose="020B0800000000000000" pitchFamily="34" charset="-122"/>
                <a:ea typeface="思源黑体 CN Bold" panose="020B0800000000000000" pitchFamily="34" charset="-122"/>
              </a:rPr>
              <a:t>（懿点网）</a:t>
            </a:r>
            <a:endParaRPr lang="zh-CN" altLang="en-US" sz="4800" b="1" dirty="0">
              <a:solidFill>
                <a:schemeClr val="tx1">
                  <a:lumMod val="50000"/>
                  <a:lumOff val="50000"/>
                </a:schemeClr>
              </a:solidFill>
              <a:latin typeface="思源黑体 CN Bold" panose="020B0800000000000000" pitchFamily="34" charset="-122"/>
              <a:ea typeface="思源黑体 CN Bold" panose="020B0800000000000000" pitchFamily="34" charset="-122"/>
            </a:endParaRPr>
          </a:p>
        </p:txBody>
      </p:sp>
    </p:spTree>
    <p:extLst>
      <p:ext uri="{BB962C8B-B14F-4D97-AF65-F5344CB8AC3E}">
        <p14:creationId xmlns:p14="http://schemas.microsoft.com/office/powerpoint/2010/main" val="1495106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a:stretch>
            <a:fillRect/>
          </a:stretch>
        </p:blipFill>
        <p:spPr>
          <a:xfrm>
            <a:off x="836787" y="2780415"/>
            <a:ext cx="10458450" cy="1428750"/>
          </a:xfrm>
          <a:prstGeom prst="rect">
            <a:avLst/>
          </a:prstGeom>
          <a:effectLst>
            <a:outerShdw blurRad="50800" dist="38100" dir="10800000" algn="r" rotWithShape="0">
              <a:prstClr val="black">
                <a:alpha val="40000"/>
              </a:prstClr>
            </a:outerShdw>
            <a:reflection blurRad="6350" stA="52000" endA="300" endPos="35000" dir="5400000" sy="-100000" algn="bl" rotWithShape="0"/>
          </a:effectLst>
        </p:spPr>
      </p:pic>
      <p:sp>
        <p:nvSpPr>
          <p:cNvPr id="10" name="文本框 3"/>
          <p:cNvSpPr txBox="1">
            <a:spLocks noChangeArrowheads="1"/>
          </p:cNvSpPr>
          <p:nvPr/>
        </p:nvSpPr>
        <p:spPr bwMode="auto">
          <a:xfrm>
            <a:off x="668656" y="235788"/>
            <a:ext cx="3749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400" b="1" dirty="0" smtClean="0">
                <a:solidFill>
                  <a:srgbClr val="384D82"/>
                </a:solidFill>
                <a:latin typeface="思源黑体 CN Bold" panose="020B0800000000000000" pitchFamily="34" charset="-122"/>
                <a:ea typeface="思源黑体 CN Bold" panose="020B0800000000000000" pitchFamily="34" charset="-122"/>
              </a:rPr>
              <a:t>订单录入详细教程</a:t>
            </a:r>
            <a:endParaRPr lang="zh-CN" altLang="en-US" sz="2400" b="1" dirty="0">
              <a:solidFill>
                <a:srgbClr val="384D82"/>
              </a:solidFill>
              <a:latin typeface="思源黑体 CN Bold" panose="020B0800000000000000" pitchFamily="34" charset="-122"/>
              <a:ea typeface="思源黑体 CN Bold" panose="020B0800000000000000" pitchFamily="34" charset="-122"/>
            </a:endParaRPr>
          </a:p>
        </p:txBody>
      </p:sp>
      <p:sp>
        <p:nvSpPr>
          <p:cNvPr id="4" name="TextBox 1"/>
          <p:cNvSpPr txBox="1"/>
          <p:nvPr/>
        </p:nvSpPr>
        <p:spPr>
          <a:xfrm>
            <a:off x="668656" y="1432132"/>
            <a:ext cx="7073300" cy="523220"/>
          </a:xfrm>
          <a:prstGeom prst="rect">
            <a:avLst/>
          </a:prstGeom>
          <a:noFill/>
        </p:spPr>
        <p:txBody>
          <a:bodyPr wrap="square" rtlCol="0">
            <a:spAutoFit/>
          </a:bodyPr>
          <a:lstStyle/>
          <a:p>
            <a:r>
              <a:rPr lang="en-US" altLang="zh-CN" sz="2800" b="1" dirty="0" smtClean="0">
                <a:latin typeface="思源黑体 CN Bold" panose="020B0800000000000000" pitchFamily="34" charset="-122"/>
                <a:ea typeface="思源黑体 CN Bold" panose="020B0800000000000000" pitchFamily="34" charset="-122"/>
              </a:rPr>
              <a:t>1</a:t>
            </a:r>
            <a:r>
              <a:rPr lang="zh-CN" altLang="en-US" sz="2800" b="1" dirty="0" smtClean="0">
                <a:latin typeface="思源黑体 CN Bold" panose="020B0800000000000000" pitchFamily="34" charset="-122"/>
                <a:ea typeface="思源黑体 CN Bold" panose="020B0800000000000000" pitchFamily="34" charset="-122"/>
              </a:rPr>
              <a:t>、</a:t>
            </a:r>
            <a:r>
              <a:rPr lang="en-US" altLang="zh-CN" sz="2800" b="1" dirty="0" smtClean="0">
                <a:latin typeface="思源黑体 CN Bold" panose="020B0800000000000000" pitchFamily="34" charset="-122"/>
                <a:ea typeface="思源黑体 CN Bold" panose="020B0800000000000000" pitchFamily="34" charset="-122"/>
              </a:rPr>
              <a:t> </a:t>
            </a:r>
            <a:r>
              <a:rPr lang="zh-CN" altLang="en-US" sz="2800" b="1" dirty="0" smtClean="0">
                <a:latin typeface="思源黑体 CN Bold" panose="020B0800000000000000" pitchFamily="34" charset="-122"/>
                <a:ea typeface="思源黑体 CN Bold" panose="020B0800000000000000" pitchFamily="34" charset="-122"/>
              </a:rPr>
              <a:t>录入监管仓库的进仓单号</a:t>
            </a:r>
            <a:endParaRPr lang="zh-CN" altLang="en-US" sz="2800" b="1" dirty="0">
              <a:latin typeface="思源黑体 CN Bold" panose="020B0800000000000000" pitchFamily="34" charset="-122"/>
              <a:ea typeface="思源黑体 CN Bold" panose="020B0800000000000000" pitchFamily="34" charset="-122"/>
            </a:endParaRPr>
          </a:p>
        </p:txBody>
      </p:sp>
      <p:sp>
        <p:nvSpPr>
          <p:cNvPr id="5" name="TextBox 2"/>
          <p:cNvSpPr txBox="1"/>
          <p:nvPr/>
        </p:nvSpPr>
        <p:spPr>
          <a:xfrm>
            <a:off x="3143672" y="4428401"/>
            <a:ext cx="6480720" cy="584775"/>
          </a:xfrm>
          <a:prstGeom prst="rect">
            <a:avLst/>
          </a:prstGeom>
          <a:noFill/>
        </p:spPr>
        <p:txBody>
          <a:bodyPr wrap="square" rtlCol="0">
            <a:spAutoFit/>
          </a:bodyPr>
          <a:lstStyle/>
          <a:p>
            <a:r>
              <a:rPr lang="zh-CN" altLang="en-US" sz="1600" b="1" dirty="0" smtClean="0">
                <a:latin typeface="思源黑体 CN Bold" panose="020B0800000000000000" pitchFamily="34" charset="-122"/>
                <a:ea typeface="思源黑体 CN Bold" panose="020B0800000000000000" pitchFamily="34" charset="-122"/>
              </a:rPr>
              <a:t>可以录入多个进仓单</a:t>
            </a:r>
            <a:r>
              <a:rPr lang="zh-CN" altLang="en-US" sz="1600" b="1" dirty="0">
                <a:latin typeface="思源黑体 CN Bold" panose="020B0800000000000000" pitchFamily="34" charset="-122"/>
                <a:ea typeface="思源黑体 CN Bold" panose="020B0800000000000000" pitchFamily="34" charset="-122"/>
              </a:rPr>
              <a:t>号</a:t>
            </a:r>
            <a:r>
              <a:rPr lang="zh-CN" altLang="en-US" sz="1600" b="1" dirty="0" smtClean="0">
                <a:latin typeface="思源黑体 CN Bold" panose="020B0800000000000000" pitchFamily="34" charset="-122"/>
                <a:ea typeface="思源黑体 CN Bold" panose="020B0800000000000000" pitchFamily="34" charset="-122"/>
              </a:rPr>
              <a:t>，单号之间以“，”分隔。如：</a:t>
            </a:r>
            <a:r>
              <a:rPr lang="zh-CN" altLang="en-US" sz="1600" dirty="0">
                <a:latin typeface="思源黑体 CN Bold" panose="020B0800000000000000" pitchFamily="34" charset="-122"/>
                <a:ea typeface="思源黑体 CN Bold" panose="020B0800000000000000" pitchFamily="34" charset="-122"/>
              </a:rPr>
              <a:t>“</a:t>
            </a:r>
            <a:r>
              <a:rPr lang="en-US" altLang="zh-CN" sz="1600" b="1" dirty="0" smtClean="0">
                <a:latin typeface="思源黑体 CN Bold" panose="020B0800000000000000" pitchFamily="34" charset="-122"/>
                <a:ea typeface="思源黑体 CN Bold" panose="020B0800000000000000" pitchFamily="34" charset="-122"/>
              </a:rPr>
              <a:t>SZ3EL17020085C,SZ3EL17020085B,SZ3EL17020085A</a:t>
            </a:r>
            <a:r>
              <a:rPr lang="zh-CN" altLang="en-US" sz="1600" b="1" dirty="0">
                <a:latin typeface="思源黑体 CN Bold" panose="020B0800000000000000" pitchFamily="34" charset="-122"/>
                <a:ea typeface="思源黑体 CN Bold" panose="020B0800000000000000" pitchFamily="34" charset="-122"/>
              </a:rPr>
              <a:t>”</a:t>
            </a:r>
          </a:p>
        </p:txBody>
      </p:sp>
      <p:sp>
        <p:nvSpPr>
          <p:cNvPr id="6" name="TextBox 3"/>
          <p:cNvSpPr txBox="1"/>
          <p:nvPr/>
        </p:nvSpPr>
        <p:spPr>
          <a:xfrm>
            <a:off x="1057380" y="2136268"/>
            <a:ext cx="7587715" cy="338554"/>
          </a:xfrm>
          <a:prstGeom prst="rect">
            <a:avLst/>
          </a:prstGeom>
          <a:noFill/>
        </p:spPr>
        <p:txBody>
          <a:bodyPr wrap="square" rtlCol="0">
            <a:spAutoFit/>
          </a:bodyPr>
          <a:lstStyle/>
          <a:p>
            <a:r>
              <a:rPr lang="zh-CN" altLang="en-US" sz="1600" dirty="0" smtClean="0">
                <a:solidFill>
                  <a:srgbClr val="C00000"/>
                </a:solidFill>
                <a:latin typeface="思源黑体 CN Bold" panose="020B0800000000000000" pitchFamily="34" charset="-122"/>
                <a:ea typeface="思源黑体 CN Bold" panose="020B0800000000000000" pitchFamily="34" charset="-122"/>
              </a:rPr>
              <a:t>必须是货代提供的真实进仓单号，并且这个进仓单号仓库没有使用过。</a:t>
            </a:r>
            <a:endParaRPr lang="zh-CN" altLang="en-US" sz="1600" dirty="0">
              <a:solidFill>
                <a:srgbClr val="C00000"/>
              </a:solidFill>
              <a:latin typeface="思源黑体 CN Bold" panose="020B0800000000000000" pitchFamily="34" charset="-122"/>
              <a:ea typeface="思源黑体 CN Bold" panose="020B0800000000000000" pitchFamily="34" charset="-122"/>
            </a:endParaRPr>
          </a:p>
        </p:txBody>
      </p:sp>
      <p:sp>
        <p:nvSpPr>
          <p:cNvPr id="2" name="圆角矩形 1"/>
          <p:cNvSpPr/>
          <p:nvPr/>
        </p:nvSpPr>
        <p:spPr>
          <a:xfrm>
            <a:off x="2901530" y="4373127"/>
            <a:ext cx="6578846" cy="64004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cxnSp>
        <p:nvCxnSpPr>
          <p:cNvPr id="15" name="直接箭头连接符 14"/>
          <p:cNvCxnSpPr/>
          <p:nvPr/>
        </p:nvCxnSpPr>
        <p:spPr>
          <a:xfrm flipH="1" flipV="1">
            <a:off x="5159896" y="3718554"/>
            <a:ext cx="360040" cy="58170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11600597" y="6416946"/>
            <a:ext cx="550459" cy="400110"/>
          </a:xfrm>
          <a:prstGeom prst="rect">
            <a:avLst/>
          </a:prstGeom>
          <a:noFill/>
        </p:spPr>
        <p:txBody>
          <a:bodyPr wrap="square" rtlCol="0">
            <a:spAutoFit/>
          </a:bodyPr>
          <a:lstStyle/>
          <a:p>
            <a:r>
              <a:rPr lang="en-US" altLang="zh-CN" sz="2000" b="1" dirty="0" smtClean="0">
                <a:solidFill>
                  <a:srgbClr val="858585"/>
                </a:solidFill>
                <a:latin typeface="宋体" panose="02010600030101010101" pitchFamily="2" charset="-122"/>
                <a:ea typeface="宋体" panose="02010600030101010101" pitchFamily="2" charset="-122"/>
              </a:rPr>
              <a:t>9</a:t>
            </a:r>
            <a:endParaRPr lang="zh-CN" altLang="en-US" sz="2000" dirty="0">
              <a:solidFill>
                <a:srgbClr val="858585"/>
              </a:solidFill>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30298424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a:spLocks noChangeArrowheads="1"/>
          </p:cNvSpPr>
          <p:nvPr/>
        </p:nvSpPr>
        <p:spPr bwMode="auto">
          <a:xfrm>
            <a:off x="668656" y="235788"/>
            <a:ext cx="3749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400" b="1" dirty="0" smtClean="0">
                <a:solidFill>
                  <a:srgbClr val="384D82"/>
                </a:solidFill>
                <a:latin typeface="思源黑体 CN Bold" panose="020B0800000000000000" pitchFamily="34" charset="-122"/>
                <a:ea typeface="思源黑体 CN Bold" panose="020B0800000000000000" pitchFamily="34" charset="-122"/>
              </a:rPr>
              <a:t>订单录入详细教程</a:t>
            </a:r>
            <a:endParaRPr lang="zh-CN" altLang="en-US" sz="2400" b="1" dirty="0">
              <a:solidFill>
                <a:srgbClr val="384D82"/>
              </a:solidFill>
              <a:latin typeface="思源黑体 CN Bold" panose="020B0800000000000000" pitchFamily="34" charset="-122"/>
              <a:ea typeface="思源黑体 CN Bold" panose="020B0800000000000000" pitchFamily="34" charset="-122"/>
            </a:endParaRPr>
          </a:p>
        </p:txBody>
      </p:sp>
      <p:sp>
        <p:nvSpPr>
          <p:cNvPr id="5" name="TextBox 1"/>
          <p:cNvSpPr txBox="1"/>
          <p:nvPr/>
        </p:nvSpPr>
        <p:spPr>
          <a:xfrm>
            <a:off x="827619" y="861760"/>
            <a:ext cx="7803453" cy="523220"/>
          </a:xfrm>
          <a:prstGeom prst="rect">
            <a:avLst/>
          </a:prstGeom>
          <a:noFill/>
        </p:spPr>
        <p:txBody>
          <a:bodyPr wrap="square" rtlCol="0">
            <a:spAutoFit/>
          </a:bodyPr>
          <a:lstStyle>
            <a:defPPr>
              <a:defRPr lang="zh-CN"/>
            </a:defPPr>
            <a:lvl1pPr>
              <a:defRPr sz="2800">
                <a:latin typeface="微软雅黑" pitchFamily="34" charset="-122"/>
                <a:ea typeface="微软雅黑" pitchFamily="34" charset="-122"/>
              </a:defRPr>
            </a:lvl1pPr>
          </a:lstStyle>
          <a:p>
            <a:r>
              <a:rPr lang="en-US" altLang="zh-CN" b="1" dirty="0" smtClean="0">
                <a:latin typeface="思源黑体 CN Bold" panose="020B0800000000000000" pitchFamily="34" charset="-122"/>
                <a:ea typeface="思源黑体 CN Bold" panose="020B0800000000000000" pitchFamily="34" charset="-122"/>
              </a:rPr>
              <a:t>2</a:t>
            </a:r>
            <a:r>
              <a:rPr lang="zh-CN" altLang="en-US" b="1" dirty="0" smtClean="0">
                <a:latin typeface="思源黑体 CN Bold" panose="020B0800000000000000" pitchFamily="34" charset="-122"/>
                <a:ea typeface="思源黑体 CN Bold" panose="020B0800000000000000" pitchFamily="34" charset="-122"/>
              </a:rPr>
              <a:t>、</a:t>
            </a:r>
            <a:r>
              <a:rPr lang="en-US" altLang="zh-CN" b="1" dirty="0" smtClean="0">
                <a:latin typeface="思源黑体 CN Bold" panose="020B0800000000000000" pitchFamily="34" charset="-122"/>
                <a:ea typeface="思源黑体 CN Bold" panose="020B0800000000000000" pitchFamily="34" charset="-122"/>
              </a:rPr>
              <a:t> </a:t>
            </a:r>
            <a:r>
              <a:rPr lang="zh-CN" altLang="en-US" b="1" dirty="0">
                <a:latin typeface="思源黑体 CN Bold" panose="020B0800000000000000" pitchFamily="34" charset="-122"/>
                <a:ea typeface="思源黑体 CN Bold" panose="020B0800000000000000" pitchFamily="34" charset="-122"/>
              </a:rPr>
              <a:t>填写公司资料、海关资料   </a:t>
            </a:r>
            <a:r>
              <a:rPr lang="zh-CN" altLang="en-US" sz="1400" b="1" dirty="0" smtClean="0">
                <a:latin typeface="思源黑体 CN Bold" panose="020B0800000000000000" pitchFamily="34" charset="-122"/>
                <a:ea typeface="思源黑体 CN Bold" panose="020B0800000000000000" pitchFamily="34" charset="-122"/>
              </a:rPr>
              <a:t>（</a:t>
            </a:r>
            <a:r>
              <a:rPr lang="zh-CN" altLang="en-US" sz="1400" b="1" dirty="0">
                <a:latin typeface="思源黑体 CN Bold" panose="020B0800000000000000" pitchFamily="34" charset="-122"/>
                <a:ea typeface="思源黑体 CN Bold" panose="020B0800000000000000" pitchFamily="34" charset="-122"/>
              </a:rPr>
              <a:t>用于自动生成报关</a:t>
            </a:r>
            <a:r>
              <a:rPr lang="zh-CN" altLang="en-US" sz="1400" b="1" dirty="0" smtClean="0">
                <a:latin typeface="思源黑体 CN Bold" panose="020B0800000000000000" pitchFamily="34" charset="-122"/>
                <a:ea typeface="思源黑体 CN Bold" panose="020B0800000000000000" pitchFamily="34" charset="-122"/>
              </a:rPr>
              <a:t>资料）</a:t>
            </a:r>
            <a:endParaRPr lang="zh-CN" altLang="en-US" sz="1400" b="1" dirty="0">
              <a:latin typeface="思源黑体 CN Bold" panose="020B0800000000000000" pitchFamily="34" charset="-122"/>
              <a:ea typeface="思源黑体 CN Bold" panose="020B0800000000000000" pitchFamily="34" charset="-122"/>
            </a:endParaRPr>
          </a:p>
        </p:txBody>
      </p:sp>
      <p:sp>
        <p:nvSpPr>
          <p:cNvPr id="10" name="文本框 9"/>
          <p:cNvSpPr txBox="1"/>
          <p:nvPr/>
        </p:nvSpPr>
        <p:spPr>
          <a:xfrm>
            <a:off x="11600597" y="6416946"/>
            <a:ext cx="550459" cy="400110"/>
          </a:xfrm>
          <a:prstGeom prst="rect">
            <a:avLst/>
          </a:prstGeom>
          <a:noFill/>
        </p:spPr>
        <p:txBody>
          <a:bodyPr wrap="square" rtlCol="0">
            <a:spAutoFit/>
          </a:bodyPr>
          <a:lstStyle/>
          <a:p>
            <a:r>
              <a:rPr lang="en-US" altLang="zh-CN" sz="2000" b="1" dirty="0" smtClean="0">
                <a:solidFill>
                  <a:srgbClr val="858585"/>
                </a:solidFill>
                <a:latin typeface="宋体" panose="02010600030101010101" pitchFamily="2" charset="-122"/>
                <a:ea typeface="宋体" panose="02010600030101010101" pitchFamily="2" charset="-122"/>
              </a:rPr>
              <a:t>10</a:t>
            </a:r>
            <a:endParaRPr lang="zh-CN" altLang="en-US" sz="2000" dirty="0">
              <a:solidFill>
                <a:srgbClr val="858585"/>
              </a:solidFill>
              <a:latin typeface="宋体" panose="02010600030101010101" pitchFamily="2" charset="-122"/>
              <a:ea typeface="宋体" panose="02010600030101010101" pitchFamily="2" charset="-122"/>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8" y="1484784"/>
            <a:ext cx="12161837" cy="430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118164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a:stretch>
            <a:fillRect/>
          </a:stretch>
        </p:blipFill>
        <p:spPr>
          <a:xfrm>
            <a:off x="1055440" y="2348880"/>
            <a:ext cx="7067550" cy="1352550"/>
          </a:xfrm>
          <a:prstGeom prst="rect">
            <a:avLst/>
          </a:prstGeom>
          <a:effectLst>
            <a:outerShdw blurRad="50800" dist="38100" dir="13500000" algn="br" rotWithShape="0">
              <a:prstClr val="black">
                <a:alpha val="40000"/>
              </a:prstClr>
            </a:outerShdw>
          </a:effectLst>
        </p:spPr>
      </p:pic>
      <p:sp>
        <p:nvSpPr>
          <p:cNvPr id="5" name="TextBox 6"/>
          <p:cNvSpPr txBox="1"/>
          <p:nvPr/>
        </p:nvSpPr>
        <p:spPr>
          <a:xfrm>
            <a:off x="801338" y="1385458"/>
            <a:ext cx="7803453" cy="523220"/>
          </a:xfrm>
          <a:prstGeom prst="rect">
            <a:avLst/>
          </a:prstGeom>
          <a:noFill/>
        </p:spPr>
        <p:txBody>
          <a:bodyPr wrap="square" rtlCol="0">
            <a:spAutoFit/>
          </a:bodyPr>
          <a:lstStyle>
            <a:defPPr>
              <a:defRPr lang="zh-CN"/>
            </a:defPPr>
            <a:lvl1pPr>
              <a:defRPr sz="2800">
                <a:latin typeface="微软雅黑" pitchFamily="34" charset="-122"/>
                <a:ea typeface="微软雅黑" pitchFamily="34" charset="-122"/>
              </a:defRPr>
            </a:lvl1pPr>
          </a:lstStyle>
          <a:p>
            <a:r>
              <a:rPr lang="en-US" altLang="zh-CN" b="1" dirty="0" smtClean="0">
                <a:latin typeface="+mn-ea"/>
                <a:ea typeface="+mn-ea"/>
              </a:rPr>
              <a:t>3</a:t>
            </a:r>
            <a:r>
              <a:rPr lang="zh-CN" altLang="en-US" b="1" dirty="0" smtClean="0">
                <a:latin typeface="思源黑体 CN Bold" panose="020B0800000000000000" pitchFamily="34" charset="-122"/>
                <a:ea typeface="思源黑体 CN Bold" panose="020B0800000000000000" pitchFamily="34" charset="-122"/>
              </a:rPr>
              <a:t>、填写</a:t>
            </a:r>
            <a:r>
              <a:rPr lang="zh-CN" altLang="en-US" b="1" dirty="0">
                <a:latin typeface="思源黑体 CN Bold" panose="020B0800000000000000" pitchFamily="34" charset="-122"/>
                <a:ea typeface="思源黑体 CN Bold" panose="020B0800000000000000" pitchFamily="34" charset="-122"/>
              </a:rPr>
              <a:t>报关信息  用于自动生成报关资料</a:t>
            </a:r>
          </a:p>
        </p:txBody>
      </p:sp>
      <p:sp>
        <p:nvSpPr>
          <p:cNvPr id="7" name="文本框 6"/>
          <p:cNvSpPr txBox="1">
            <a:spLocks noChangeArrowheads="1"/>
          </p:cNvSpPr>
          <p:nvPr/>
        </p:nvSpPr>
        <p:spPr bwMode="auto">
          <a:xfrm>
            <a:off x="668656" y="235788"/>
            <a:ext cx="3749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400" b="1" dirty="0" smtClean="0">
                <a:solidFill>
                  <a:srgbClr val="384D82"/>
                </a:solidFill>
                <a:latin typeface="思源黑体 CN Bold" panose="020B0800000000000000" pitchFamily="34" charset="-122"/>
                <a:ea typeface="思源黑体 CN Bold" panose="020B0800000000000000" pitchFamily="34" charset="-122"/>
              </a:rPr>
              <a:t>订单录入详细教程</a:t>
            </a:r>
            <a:endParaRPr lang="zh-CN" altLang="en-US" sz="2400" b="1" dirty="0">
              <a:solidFill>
                <a:srgbClr val="384D82"/>
              </a:solidFill>
              <a:latin typeface="思源黑体 CN Bold" panose="020B0800000000000000" pitchFamily="34" charset="-122"/>
              <a:ea typeface="思源黑体 CN Bold" panose="020B0800000000000000" pitchFamily="34" charset="-122"/>
            </a:endParaRPr>
          </a:p>
        </p:txBody>
      </p:sp>
      <p:sp>
        <p:nvSpPr>
          <p:cNvPr id="12" name="文本框 11"/>
          <p:cNvSpPr txBox="1"/>
          <p:nvPr/>
        </p:nvSpPr>
        <p:spPr>
          <a:xfrm>
            <a:off x="1008781" y="4005064"/>
            <a:ext cx="6817829" cy="584775"/>
          </a:xfrm>
          <a:prstGeom prst="rect">
            <a:avLst/>
          </a:prstGeom>
          <a:noFill/>
        </p:spPr>
        <p:txBody>
          <a:bodyPr wrap="square" rtlCol="0">
            <a:spAutoFit/>
          </a:bodyPr>
          <a:lstStyle/>
          <a:p>
            <a:pPr marL="285750" indent="-285750">
              <a:buFont typeface="Wingdings" panose="05000000000000000000" pitchFamily="2" charset="2"/>
              <a:buChar char="Ø"/>
            </a:pPr>
            <a:r>
              <a:rPr lang="zh-CN" altLang="en-US" sz="1600" dirty="0" smtClean="0">
                <a:latin typeface="思源黑体 CN Bold" panose="020B0800000000000000" pitchFamily="34" charset="-122"/>
                <a:ea typeface="思源黑体 CN Bold" panose="020B0800000000000000" pitchFamily="34" charset="-122"/>
              </a:rPr>
              <a:t>涉及通关单的需先确认通关单数据存在且输入有效的电子底账数据号；</a:t>
            </a:r>
            <a:endParaRPr lang="en-US" altLang="zh-CN" sz="1600" dirty="0" smtClean="0">
              <a:latin typeface="思源黑体 CN Bold" panose="020B0800000000000000" pitchFamily="34" charset="-122"/>
              <a:ea typeface="思源黑体 CN Bold" panose="020B0800000000000000" pitchFamily="34" charset="-122"/>
            </a:endParaRPr>
          </a:p>
          <a:p>
            <a:pPr marL="285750" indent="-285750">
              <a:buFont typeface="Wingdings" panose="05000000000000000000" pitchFamily="2" charset="2"/>
              <a:buChar char="Ø"/>
            </a:pPr>
            <a:r>
              <a:rPr lang="zh-CN" altLang="en-US" sz="1600" dirty="0" smtClean="0">
                <a:latin typeface="思源黑体 CN Bold" panose="020B0800000000000000" pitchFamily="34" charset="-122"/>
                <a:ea typeface="思源黑体 CN Bold" panose="020B0800000000000000" pitchFamily="34" charset="-122"/>
              </a:rPr>
              <a:t>如无涉及无需新增，点击删除即可</a:t>
            </a:r>
            <a:endParaRPr lang="zh-CN" altLang="en-US" sz="1600" dirty="0">
              <a:latin typeface="思源黑体 CN Bold" panose="020B0800000000000000" pitchFamily="34" charset="-122"/>
              <a:ea typeface="思源黑体 CN Bold" panose="020B0800000000000000" pitchFamily="34" charset="-122"/>
            </a:endParaRPr>
          </a:p>
        </p:txBody>
      </p:sp>
      <p:sp>
        <p:nvSpPr>
          <p:cNvPr id="11" name="文本框 10"/>
          <p:cNvSpPr txBox="1"/>
          <p:nvPr/>
        </p:nvSpPr>
        <p:spPr>
          <a:xfrm>
            <a:off x="11600597" y="6416946"/>
            <a:ext cx="550459" cy="400110"/>
          </a:xfrm>
          <a:prstGeom prst="rect">
            <a:avLst/>
          </a:prstGeom>
          <a:noFill/>
        </p:spPr>
        <p:txBody>
          <a:bodyPr wrap="square" rtlCol="0">
            <a:spAutoFit/>
          </a:bodyPr>
          <a:lstStyle/>
          <a:p>
            <a:r>
              <a:rPr lang="en-US" altLang="zh-CN" sz="2000" b="1" dirty="0" smtClean="0">
                <a:solidFill>
                  <a:srgbClr val="858585"/>
                </a:solidFill>
                <a:latin typeface="宋体" panose="02010600030101010101" pitchFamily="2" charset="-122"/>
                <a:ea typeface="宋体" panose="02010600030101010101" pitchFamily="2" charset="-122"/>
              </a:rPr>
              <a:t>11</a:t>
            </a:r>
            <a:endParaRPr lang="zh-CN" altLang="en-US" sz="2000" dirty="0">
              <a:solidFill>
                <a:srgbClr val="858585"/>
              </a:solidFill>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42775504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stretch>
            <a:fillRect/>
          </a:stretch>
        </p:blipFill>
        <p:spPr>
          <a:xfrm>
            <a:off x="1004777" y="2021819"/>
            <a:ext cx="10391775" cy="2209800"/>
          </a:xfrm>
          <a:prstGeom prst="rect">
            <a:avLst/>
          </a:prstGeom>
          <a:effectLst>
            <a:outerShdw blurRad="50800" dist="38100" dir="10800000" algn="r" rotWithShape="0">
              <a:prstClr val="black">
                <a:alpha val="40000"/>
              </a:prstClr>
            </a:outerShdw>
          </a:effectLst>
        </p:spPr>
      </p:pic>
      <p:sp>
        <p:nvSpPr>
          <p:cNvPr id="5" name="TextBox 1"/>
          <p:cNvSpPr txBox="1"/>
          <p:nvPr/>
        </p:nvSpPr>
        <p:spPr>
          <a:xfrm>
            <a:off x="861902" y="1098026"/>
            <a:ext cx="7803453" cy="523220"/>
          </a:xfrm>
          <a:prstGeom prst="rect">
            <a:avLst/>
          </a:prstGeom>
          <a:noFill/>
        </p:spPr>
        <p:txBody>
          <a:bodyPr wrap="square" rtlCol="0">
            <a:spAutoFit/>
          </a:bodyPr>
          <a:lstStyle>
            <a:defPPr>
              <a:defRPr lang="zh-CN"/>
            </a:defPPr>
            <a:lvl1pPr>
              <a:defRPr sz="2800">
                <a:latin typeface="微软雅黑" pitchFamily="34" charset="-122"/>
                <a:ea typeface="微软雅黑" pitchFamily="34" charset="-122"/>
              </a:defRPr>
            </a:lvl1pPr>
          </a:lstStyle>
          <a:p>
            <a:r>
              <a:rPr lang="en-US" altLang="zh-CN" b="1" dirty="0" smtClean="0">
                <a:latin typeface="思源黑体 CN Bold" panose="020B0800000000000000" pitchFamily="34" charset="-122"/>
                <a:ea typeface="思源黑体 CN Bold" panose="020B0800000000000000" pitchFamily="34" charset="-122"/>
              </a:rPr>
              <a:t>4</a:t>
            </a:r>
            <a:r>
              <a:rPr lang="zh-CN" altLang="en-US" b="1" dirty="0" smtClean="0">
                <a:latin typeface="思源黑体 CN Bold" panose="020B0800000000000000" pitchFamily="34" charset="-122"/>
                <a:ea typeface="思源黑体 CN Bold" panose="020B0800000000000000" pitchFamily="34" charset="-122"/>
              </a:rPr>
              <a:t>、新增</a:t>
            </a:r>
            <a:r>
              <a:rPr lang="zh-CN" altLang="en-US" b="1" dirty="0">
                <a:latin typeface="思源黑体 CN Bold" panose="020B0800000000000000" pitchFamily="34" charset="-122"/>
                <a:ea typeface="思源黑体 CN Bold" panose="020B0800000000000000" pitchFamily="34" charset="-122"/>
              </a:rPr>
              <a:t>商品</a:t>
            </a:r>
            <a:r>
              <a:rPr lang="zh-CN" altLang="en-US" b="1" dirty="0" smtClean="0">
                <a:latin typeface="思源黑体 CN Bold" panose="020B0800000000000000" pitchFamily="34" charset="-122"/>
                <a:ea typeface="思源黑体 CN Bold" panose="020B0800000000000000" pitchFamily="34" charset="-122"/>
              </a:rPr>
              <a:t>资料（</a:t>
            </a:r>
            <a:r>
              <a:rPr lang="en-US" altLang="zh-CN" b="1" dirty="0" smtClean="0">
                <a:latin typeface="思源黑体 CN Bold" panose="020B0800000000000000" pitchFamily="34" charset="-122"/>
                <a:ea typeface="思源黑体 CN Bold" panose="020B0800000000000000" pitchFamily="34" charset="-122"/>
              </a:rPr>
              <a:t>1</a:t>
            </a:r>
            <a:r>
              <a:rPr lang="zh-CN" altLang="en-US" b="1" dirty="0" smtClean="0">
                <a:latin typeface="思源黑体 CN Bold" panose="020B0800000000000000" pitchFamily="34" charset="-122"/>
                <a:ea typeface="思源黑体 CN Bold" panose="020B0800000000000000" pitchFamily="34" charset="-122"/>
              </a:rPr>
              <a:t>）</a:t>
            </a:r>
            <a:endParaRPr lang="zh-CN" altLang="en-US" b="1" dirty="0">
              <a:latin typeface="思源黑体 CN Bold" panose="020B0800000000000000" pitchFamily="34" charset="-122"/>
              <a:ea typeface="思源黑体 CN Bold" panose="020B0800000000000000" pitchFamily="34" charset="-122"/>
            </a:endParaRPr>
          </a:p>
        </p:txBody>
      </p:sp>
      <p:sp>
        <p:nvSpPr>
          <p:cNvPr id="6" name="TextBox 8"/>
          <p:cNvSpPr txBox="1"/>
          <p:nvPr/>
        </p:nvSpPr>
        <p:spPr>
          <a:xfrm>
            <a:off x="1004777" y="4358212"/>
            <a:ext cx="9996598" cy="1569660"/>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CN" altLang="en-US" sz="1600" b="1"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点击</a:t>
            </a:r>
            <a:r>
              <a:rPr lang="en-US" altLang="zh-CN" sz="1600" b="1"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a:t>
            </a:r>
            <a:r>
              <a:rPr lang="zh-CN" altLang="en-US" sz="1600" b="1"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新增</a:t>
            </a:r>
            <a:r>
              <a:rPr lang="en-US" altLang="zh-CN" sz="1600" b="1"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a:t>
            </a:r>
            <a:r>
              <a:rPr lang="zh-CN" altLang="en-US" sz="1600" b="1"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一条商品记录。</a:t>
            </a:r>
            <a:endParaRPr lang="en-US" altLang="zh-CN" sz="1600" b="1" dirty="0" smtClean="0">
              <a:solidFill>
                <a:schemeClr val="tx1">
                  <a:lumMod val="65000"/>
                  <a:lumOff val="35000"/>
                </a:schemeClr>
              </a:solidFill>
              <a:latin typeface="思源黑体 CN Bold" panose="020B0800000000000000" pitchFamily="34" charset="-122"/>
              <a:ea typeface="思源黑体 CN Bold" panose="020B0800000000000000" pitchFamily="34" charset="-122"/>
            </a:endParaRPr>
          </a:p>
          <a:p>
            <a:pPr marL="285750" indent="-285750">
              <a:lnSpc>
                <a:spcPct val="150000"/>
              </a:lnSpc>
              <a:buFont typeface="Wingdings" panose="05000000000000000000" pitchFamily="2" charset="2"/>
              <a:buChar char="Ø"/>
            </a:pPr>
            <a:r>
              <a:rPr lang="zh-CN" altLang="en-US" sz="1600" b="1" dirty="0">
                <a:solidFill>
                  <a:schemeClr val="tx1">
                    <a:lumMod val="65000"/>
                    <a:lumOff val="35000"/>
                  </a:schemeClr>
                </a:solidFill>
                <a:latin typeface="思源黑体 CN Bold" panose="020B0800000000000000" pitchFamily="34" charset="-122"/>
                <a:ea typeface="思源黑体 CN Bold" panose="020B0800000000000000" pitchFamily="34" charset="-122"/>
              </a:rPr>
              <a:t>也可以</a:t>
            </a:r>
            <a:r>
              <a:rPr lang="en-US" altLang="zh-CN" sz="1600" b="1" dirty="0">
                <a:solidFill>
                  <a:schemeClr val="tx1">
                    <a:lumMod val="65000"/>
                    <a:lumOff val="35000"/>
                  </a:schemeClr>
                </a:solidFill>
                <a:latin typeface="思源黑体 CN Bold" panose="020B0800000000000000" pitchFamily="34" charset="-122"/>
                <a:ea typeface="思源黑体 CN Bold" panose="020B0800000000000000" pitchFamily="34" charset="-122"/>
              </a:rPr>
              <a:t>【</a:t>
            </a:r>
            <a:r>
              <a:rPr lang="zh-CN" altLang="en-US" sz="1600" b="1" dirty="0">
                <a:solidFill>
                  <a:schemeClr val="tx1">
                    <a:lumMod val="65000"/>
                    <a:lumOff val="35000"/>
                  </a:schemeClr>
                </a:solidFill>
                <a:latin typeface="思源黑体 CN Bold" panose="020B0800000000000000" pitchFamily="34" charset="-122"/>
                <a:ea typeface="思源黑体 CN Bold" panose="020B0800000000000000" pitchFamily="34" charset="-122"/>
              </a:rPr>
              <a:t>修改</a:t>
            </a:r>
            <a:r>
              <a:rPr lang="en-US" altLang="zh-CN" sz="1600" b="1" dirty="0">
                <a:solidFill>
                  <a:schemeClr val="tx1">
                    <a:lumMod val="65000"/>
                    <a:lumOff val="35000"/>
                  </a:schemeClr>
                </a:solidFill>
                <a:latin typeface="思源黑体 CN Bold" panose="020B0800000000000000" pitchFamily="34" charset="-122"/>
                <a:ea typeface="思源黑体 CN Bold" panose="020B0800000000000000" pitchFamily="34" charset="-122"/>
              </a:rPr>
              <a:t>】</a:t>
            </a:r>
            <a:r>
              <a:rPr lang="zh-CN" altLang="en-US" sz="1600" b="1" dirty="0">
                <a:solidFill>
                  <a:schemeClr val="tx1">
                    <a:lumMod val="65000"/>
                    <a:lumOff val="35000"/>
                  </a:schemeClr>
                </a:solidFill>
                <a:latin typeface="思源黑体 CN Bold" panose="020B0800000000000000" pitchFamily="34" charset="-122"/>
                <a:ea typeface="思源黑体 CN Bold" panose="020B0800000000000000" pitchFamily="34" charset="-122"/>
              </a:rPr>
              <a:t>和</a:t>
            </a:r>
            <a:r>
              <a:rPr lang="en-US" altLang="zh-CN" sz="1600" b="1" dirty="0">
                <a:solidFill>
                  <a:schemeClr val="tx1">
                    <a:lumMod val="65000"/>
                    <a:lumOff val="35000"/>
                  </a:schemeClr>
                </a:solidFill>
                <a:latin typeface="思源黑体 CN Bold" panose="020B0800000000000000" pitchFamily="34" charset="-122"/>
                <a:ea typeface="思源黑体 CN Bold" panose="020B0800000000000000" pitchFamily="34" charset="-122"/>
              </a:rPr>
              <a:t>【</a:t>
            </a:r>
            <a:r>
              <a:rPr lang="zh-CN" altLang="en-US" sz="1600" b="1" dirty="0">
                <a:solidFill>
                  <a:schemeClr val="tx1">
                    <a:lumMod val="65000"/>
                    <a:lumOff val="35000"/>
                  </a:schemeClr>
                </a:solidFill>
                <a:latin typeface="思源黑体 CN Bold" panose="020B0800000000000000" pitchFamily="34" charset="-122"/>
                <a:ea typeface="思源黑体 CN Bold" panose="020B0800000000000000" pitchFamily="34" charset="-122"/>
              </a:rPr>
              <a:t>删除</a:t>
            </a:r>
            <a:r>
              <a:rPr lang="en-US" altLang="zh-CN" sz="1600" b="1" dirty="0">
                <a:solidFill>
                  <a:schemeClr val="tx1">
                    <a:lumMod val="65000"/>
                    <a:lumOff val="35000"/>
                  </a:schemeClr>
                </a:solidFill>
                <a:latin typeface="思源黑体 CN Bold" panose="020B0800000000000000" pitchFamily="34" charset="-122"/>
                <a:ea typeface="思源黑体 CN Bold" panose="020B0800000000000000" pitchFamily="34" charset="-122"/>
              </a:rPr>
              <a:t>】</a:t>
            </a:r>
            <a:r>
              <a:rPr lang="zh-CN" altLang="en-US" sz="1600" b="1" dirty="0">
                <a:solidFill>
                  <a:schemeClr val="tx1">
                    <a:lumMod val="65000"/>
                    <a:lumOff val="35000"/>
                  </a:schemeClr>
                </a:solidFill>
                <a:latin typeface="思源黑体 CN Bold" panose="020B0800000000000000" pitchFamily="34" charset="-122"/>
                <a:ea typeface="思源黑体 CN Bold" panose="020B0800000000000000" pitchFamily="34" charset="-122"/>
              </a:rPr>
              <a:t>已有的商品</a:t>
            </a:r>
            <a:r>
              <a:rPr lang="zh-CN" altLang="en-US" sz="1600" b="1"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记录</a:t>
            </a:r>
            <a:endParaRPr lang="en-US" altLang="zh-CN" sz="1600" b="1" dirty="0" smtClean="0">
              <a:solidFill>
                <a:schemeClr val="tx1">
                  <a:lumMod val="65000"/>
                  <a:lumOff val="35000"/>
                </a:schemeClr>
              </a:solidFill>
              <a:latin typeface="思源黑体 CN Bold" panose="020B0800000000000000" pitchFamily="34" charset="-122"/>
              <a:ea typeface="思源黑体 CN Bold" panose="020B0800000000000000" pitchFamily="34" charset="-122"/>
            </a:endParaRPr>
          </a:p>
          <a:p>
            <a:pPr marL="285750" indent="-285750">
              <a:lnSpc>
                <a:spcPct val="150000"/>
              </a:lnSpc>
              <a:buFont typeface="Wingdings" panose="05000000000000000000" pitchFamily="2" charset="2"/>
              <a:buChar char="Ø"/>
            </a:pPr>
            <a:r>
              <a:rPr lang="zh-CN" altLang="en-US" sz="1600" b="1"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另外</a:t>
            </a:r>
            <a:r>
              <a:rPr lang="zh-CN" altLang="en-US" sz="1600" b="1" dirty="0">
                <a:solidFill>
                  <a:schemeClr val="tx1">
                    <a:lumMod val="65000"/>
                    <a:lumOff val="35000"/>
                  </a:schemeClr>
                </a:solidFill>
                <a:latin typeface="思源黑体 CN Bold" panose="020B0800000000000000" pitchFamily="34" charset="-122"/>
                <a:ea typeface="思源黑体 CN Bold" panose="020B0800000000000000" pitchFamily="34" charset="-122"/>
              </a:rPr>
              <a:t>可以把常用的商品申报资料在此处点</a:t>
            </a:r>
            <a:r>
              <a:rPr lang="en-US" altLang="zh-CN" sz="1600" b="1" dirty="0">
                <a:solidFill>
                  <a:schemeClr val="tx1">
                    <a:lumMod val="65000"/>
                    <a:lumOff val="35000"/>
                  </a:schemeClr>
                </a:solidFill>
                <a:latin typeface="思源黑体 CN Bold" panose="020B0800000000000000" pitchFamily="34" charset="-122"/>
                <a:ea typeface="思源黑体 CN Bold" panose="020B0800000000000000" pitchFamily="34" charset="-122"/>
              </a:rPr>
              <a:t>【</a:t>
            </a:r>
            <a:r>
              <a:rPr lang="zh-CN" altLang="en-US" sz="1600" b="1" dirty="0">
                <a:solidFill>
                  <a:schemeClr val="tx1">
                    <a:lumMod val="65000"/>
                    <a:lumOff val="35000"/>
                  </a:schemeClr>
                </a:solidFill>
                <a:latin typeface="思源黑体 CN Bold" panose="020B0800000000000000" pitchFamily="34" charset="-122"/>
                <a:ea typeface="思源黑体 CN Bold" panose="020B0800000000000000" pitchFamily="34" charset="-122"/>
              </a:rPr>
              <a:t>备案</a:t>
            </a:r>
            <a:r>
              <a:rPr lang="en-US" altLang="zh-CN" sz="1600" b="1" dirty="0">
                <a:solidFill>
                  <a:schemeClr val="tx1">
                    <a:lumMod val="65000"/>
                    <a:lumOff val="35000"/>
                  </a:schemeClr>
                </a:solidFill>
                <a:latin typeface="思源黑体 CN Bold" panose="020B0800000000000000" pitchFamily="34" charset="-122"/>
                <a:ea typeface="思源黑体 CN Bold" panose="020B0800000000000000" pitchFamily="34" charset="-122"/>
              </a:rPr>
              <a:t>】</a:t>
            </a:r>
            <a:r>
              <a:rPr lang="zh-CN" altLang="en-US" sz="1600" b="1" dirty="0">
                <a:solidFill>
                  <a:schemeClr val="tx1">
                    <a:lumMod val="65000"/>
                    <a:lumOff val="35000"/>
                  </a:schemeClr>
                </a:solidFill>
                <a:latin typeface="思源黑体 CN Bold" panose="020B0800000000000000" pitchFamily="34" charset="-122"/>
                <a:ea typeface="思源黑体 CN Bold" panose="020B0800000000000000" pitchFamily="34" charset="-122"/>
              </a:rPr>
              <a:t>，下次录订单时可直接使用备案信息。</a:t>
            </a:r>
            <a:endParaRPr lang="en-US" altLang="zh-CN" sz="1600" dirty="0" smtClean="0">
              <a:solidFill>
                <a:schemeClr val="tx1">
                  <a:lumMod val="65000"/>
                  <a:lumOff val="35000"/>
                </a:schemeClr>
              </a:solidFill>
              <a:latin typeface="思源黑体 CN Bold" panose="020B0800000000000000" pitchFamily="34" charset="-122"/>
              <a:ea typeface="思源黑体 CN Bold" panose="020B0800000000000000" pitchFamily="34" charset="-122"/>
            </a:endParaRPr>
          </a:p>
          <a:p>
            <a:pPr marL="285750" indent="-285750">
              <a:lnSpc>
                <a:spcPct val="150000"/>
              </a:lnSpc>
              <a:buFont typeface="Wingdings" panose="05000000000000000000" pitchFamily="2" charset="2"/>
              <a:buChar char="Ø"/>
            </a:pPr>
            <a:r>
              <a:rPr lang="zh-CN" altLang="en-US" sz="1600" b="1"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每增加一项品名，在此新增，</a:t>
            </a:r>
            <a:r>
              <a:rPr lang="zh-CN" altLang="en-US" sz="1600" b="1" dirty="0" smtClean="0">
                <a:solidFill>
                  <a:srgbClr val="FF0000"/>
                </a:solidFill>
                <a:latin typeface="思源黑体 CN Bold" panose="020B0800000000000000" pitchFamily="34" charset="-122"/>
                <a:ea typeface="思源黑体 CN Bold" panose="020B0800000000000000" pitchFamily="34" charset="-122"/>
              </a:rPr>
              <a:t>由于监管仓</a:t>
            </a:r>
            <a:r>
              <a:rPr lang="zh-CN" altLang="en-US" sz="1600" b="1" dirty="0">
                <a:solidFill>
                  <a:srgbClr val="FF0000"/>
                </a:solidFill>
                <a:latin typeface="思源黑体 CN Bold" panose="020B0800000000000000" pitchFamily="34" charset="-122"/>
                <a:ea typeface="思源黑体 CN Bold" panose="020B0800000000000000" pitchFamily="34" charset="-122"/>
              </a:rPr>
              <a:t>海关</a:t>
            </a:r>
            <a:r>
              <a:rPr lang="zh-CN" altLang="en-US" sz="1600" b="1" dirty="0" smtClean="0">
                <a:solidFill>
                  <a:srgbClr val="FF0000"/>
                </a:solidFill>
                <a:latin typeface="思源黑体 CN Bold" panose="020B0800000000000000" pitchFamily="34" charset="-122"/>
                <a:ea typeface="思源黑体 CN Bold" panose="020B0800000000000000" pitchFamily="34" charset="-122"/>
              </a:rPr>
              <a:t>账册的限制，一份报关单最多申报</a:t>
            </a:r>
            <a:r>
              <a:rPr lang="en-US" altLang="zh-CN" sz="1600" b="1" dirty="0" smtClean="0">
                <a:solidFill>
                  <a:srgbClr val="FF0000"/>
                </a:solidFill>
                <a:latin typeface="思源黑体 CN Bold" panose="020B0800000000000000" pitchFamily="34" charset="-122"/>
                <a:ea typeface="思源黑体 CN Bold" panose="020B0800000000000000" pitchFamily="34" charset="-122"/>
              </a:rPr>
              <a:t>20</a:t>
            </a:r>
            <a:r>
              <a:rPr lang="zh-CN" altLang="en-US" sz="1600" b="1" dirty="0" smtClean="0">
                <a:solidFill>
                  <a:srgbClr val="FF0000"/>
                </a:solidFill>
                <a:latin typeface="思源黑体 CN Bold" panose="020B0800000000000000" pitchFamily="34" charset="-122"/>
                <a:ea typeface="思源黑体 CN Bold" panose="020B0800000000000000" pitchFamily="34" charset="-122"/>
              </a:rPr>
              <a:t>项品名</a:t>
            </a:r>
            <a:endParaRPr lang="zh-CN" altLang="en-US" sz="1600" b="1" dirty="0">
              <a:solidFill>
                <a:srgbClr val="FF0000"/>
              </a:solidFill>
              <a:latin typeface="思源黑体 CN Bold" panose="020B0800000000000000" pitchFamily="34" charset="-122"/>
              <a:ea typeface="思源黑体 CN Bold" panose="020B0800000000000000" pitchFamily="34" charset="-122"/>
            </a:endParaRPr>
          </a:p>
        </p:txBody>
      </p:sp>
      <p:sp>
        <p:nvSpPr>
          <p:cNvPr id="7" name="文本框 6"/>
          <p:cNvSpPr txBox="1">
            <a:spLocks noChangeArrowheads="1"/>
          </p:cNvSpPr>
          <p:nvPr/>
        </p:nvSpPr>
        <p:spPr bwMode="auto">
          <a:xfrm>
            <a:off x="668656" y="235788"/>
            <a:ext cx="3749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400" b="1" dirty="0" smtClean="0">
                <a:solidFill>
                  <a:srgbClr val="384D82"/>
                </a:solidFill>
                <a:latin typeface="思源黑体 CN Bold" panose="020B0800000000000000" pitchFamily="34" charset="-122"/>
                <a:ea typeface="思源黑体 CN Bold" panose="020B0800000000000000" pitchFamily="34" charset="-122"/>
              </a:rPr>
              <a:t>订单录入详细教程</a:t>
            </a:r>
            <a:endParaRPr lang="zh-CN" altLang="en-US" sz="2400" b="1" dirty="0">
              <a:solidFill>
                <a:srgbClr val="384D82"/>
              </a:solidFill>
              <a:latin typeface="思源黑体 CN Bold" panose="020B0800000000000000" pitchFamily="34" charset="-122"/>
              <a:ea typeface="思源黑体 CN Bold" panose="020B0800000000000000" pitchFamily="34" charset="-122"/>
            </a:endParaRPr>
          </a:p>
        </p:txBody>
      </p:sp>
      <p:sp>
        <p:nvSpPr>
          <p:cNvPr id="3" name="圆角矩形 2"/>
          <p:cNvSpPr/>
          <p:nvPr/>
        </p:nvSpPr>
        <p:spPr>
          <a:xfrm>
            <a:off x="1087079" y="2829519"/>
            <a:ext cx="680891" cy="32042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cxnSp>
        <p:nvCxnSpPr>
          <p:cNvPr id="10" name="直接箭头连接符 9"/>
          <p:cNvCxnSpPr/>
          <p:nvPr/>
        </p:nvCxnSpPr>
        <p:spPr>
          <a:xfrm flipH="1">
            <a:off x="1382466" y="2323808"/>
            <a:ext cx="90118" cy="21027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11641541" y="6457890"/>
            <a:ext cx="550459" cy="400110"/>
          </a:xfrm>
          <a:prstGeom prst="rect">
            <a:avLst/>
          </a:prstGeom>
          <a:noFill/>
        </p:spPr>
        <p:txBody>
          <a:bodyPr wrap="square" rtlCol="0">
            <a:spAutoFit/>
          </a:bodyPr>
          <a:lstStyle/>
          <a:p>
            <a:r>
              <a:rPr lang="en-US" altLang="zh-CN" sz="2000" b="1" dirty="0" smtClean="0">
                <a:solidFill>
                  <a:srgbClr val="858585"/>
                </a:solidFill>
                <a:latin typeface="宋体" panose="02010600030101010101" pitchFamily="2" charset="-122"/>
                <a:ea typeface="宋体" panose="02010600030101010101" pitchFamily="2" charset="-122"/>
              </a:rPr>
              <a:t>12</a:t>
            </a:r>
            <a:endParaRPr lang="zh-CN" altLang="en-US" sz="2000" dirty="0">
              <a:solidFill>
                <a:srgbClr val="858585"/>
              </a:solidFill>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3632648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a:spLocks noChangeArrowheads="1"/>
          </p:cNvSpPr>
          <p:nvPr/>
        </p:nvSpPr>
        <p:spPr bwMode="auto">
          <a:xfrm>
            <a:off x="668656" y="235788"/>
            <a:ext cx="3749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400" b="1" dirty="0" smtClean="0">
                <a:solidFill>
                  <a:srgbClr val="384D82"/>
                </a:solidFill>
                <a:latin typeface="思源黑体 CN Bold" panose="020B0800000000000000" pitchFamily="34" charset="-122"/>
                <a:ea typeface="思源黑体 CN Bold" panose="020B0800000000000000" pitchFamily="34" charset="-122"/>
              </a:rPr>
              <a:t>订单录入详细教程</a:t>
            </a:r>
            <a:endParaRPr lang="zh-CN" altLang="en-US" sz="2400" b="1" dirty="0">
              <a:solidFill>
                <a:srgbClr val="384D82"/>
              </a:solidFill>
              <a:latin typeface="思源黑体 CN Bold" panose="020B0800000000000000" pitchFamily="34" charset="-122"/>
              <a:ea typeface="思源黑体 CN Bold" panose="020B0800000000000000" pitchFamily="34" charset="-122"/>
            </a:endParaRPr>
          </a:p>
        </p:txBody>
      </p:sp>
      <p:sp>
        <p:nvSpPr>
          <p:cNvPr id="9" name="TextBox 8"/>
          <p:cNvSpPr txBox="1"/>
          <p:nvPr/>
        </p:nvSpPr>
        <p:spPr>
          <a:xfrm>
            <a:off x="798984" y="4778945"/>
            <a:ext cx="10568382" cy="1323439"/>
          </a:xfrm>
          <a:prstGeom prst="rect">
            <a:avLst/>
          </a:prstGeom>
          <a:noFill/>
        </p:spPr>
        <p:txBody>
          <a:bodyPr wrap="square" rtlCol="0">
            <a:spAutoFit/>
          </a:bodyPr>
          <a:lstStyle/>
          <a:p>
            <a:pPr marL="285750" indent="-285750">
              <a:buFont typeface="Wingdings" panose="05000000000000000000" pitchFamily="2" charset="2"/>
              <a:buChar char="Ø"/>
            </a:pPr>
            <a:r>
              <a:rPr lang="en-US" altLang="zh-CN" sz="1600" b="1" dirty="0" smtClean="0">
                <a:latin typeface="思源黑体 CN Bold" panose="020B0800000000000000" pitchFamily="34" charset="-122"/>
                <a:ea typeface="思源黑体 CN Bold" panose="020B0800000000000000" pitchFamily="34" charset="-122"/>
              </a:rPr>
              <a:t>【</a:t>
            </a:r>
            <a:r>
              <a:rPr lang="zh-CN" altLang="en-US" sz="1600" b="1" dirty="0" smtClean="0">
                <a:latin typeface="思源黑体 CN Bold" panose="020B0800000000000000" pitchFamily="34" charset="-122"/>
                <a:ea typeface="思源黑体 CN Bold" panose="020B0800000000000000" pitchFamily="34" charset="-122"/>
              </a:rPr>
              <a:t>新增</a:t>
            </a:r>
            <a:r>
              <a:rPr lang="en-US" altLang="zh-CN" sz="1600" b="1" dirty="0" smtClean="0">
                <a:latin typeface="思源黑体 CN Bold" panose="020B0800000000000000" pitchFamily="34" charset="-122"/>
                <a:ea typeface="思源黑体 CN Bold" panose="020B0800000000000000" pitchFamily="34" charset="-122"/>
              </a:rPr>
              <a:t>】</a:t>
            </a:r>
            <a:r>
              <a:rPr lang="zh-CN" altLang="en-US" sz="1600" b="1" dirty="0" smtClean="0">
                <a:latin typeface="思源黑体 CN Bold" panose="020B0800000000000000" pitchFamily="34" charset="-122"/>
                <a:ea typeface="思源黑体 CN Bold" panose="020B0800000000000000" pitchFamily="34" charset="-122"/>
              </a:rPr>
              <a:t>时录入准确的商品编码及品名；</a:t>
            </a:r>
            <a:endParaRPr lang="en-US" altLang="zh-CN" sz="1600" b="1" dirty="0" smtClean="0">
              <a:latin typeface="思源黑体 CN Bold" panose="020B0800000000000000" pitchFamily="34" charset="-122"/>
              <a:ea typeface="思源黑体 CN Bold" panose="020B0800000000000000" pitchFamily="34" charset="-122"/>
            </a:endParaRPr>
          </a:p>
          <a:p>
            <a:pPr marL="285750" indent="-285750">
              <a:buFont typeface="Wingdings" panose="05000000000000000000" pitchFamily="2" charset="2"/>
              <a:buChar char="Ø"/>
            </a:pPr>
            <a:r>
              <a:rPr lang="zh-CN" altLang="en-US" sz="1600" b="1" dirty="0" smtClean="0">
                <a:latin typeface="思源黑体 CN Bold" panose="020B0800000000000000" pitchFamily="34" charset="-122"/>
                <a:ea typeface="思源黑体 CN Bold" panose="020B0800000000000000" pitchFamily="34" charset="-122"/>
              </a:rPr>
              <a:t> 填写正确申报要素： 有无品牌都需要申报在品牌栏或备注栏，例</a:t>
            </a:r>
            <a:r>
              <a:rPr lang="en-US" altLang="zh-CN" sz="1600" b="1" dirty="0" smtClean="0">
                <a:latin typeface="思源黑体 CN Bold" panose="020B0800000000000000" pitchFamily="34" charset="-122"/>
                <a:ea typeface="思源黑体 CN Bold" panose="020B0800000000000000" pitchFamily="34" charset="-122"/>
              </a:rPr>
              <a:t>SONY</a:t>
            </a:r>
            <a:r>
              <a:rPr lang="zh-CN" altLang="en-US" sz="1600" b="1" dirty="0" smtClean="0">
                <a:latin typeface="思源黑体 CN Bold" panose="020B0800000000000000" pitchFamily="34" charset="-122"/>
                <a:ea typeface="思源黑体 CN Bold" panose="020B0800000000000000" pitchFamily="34" charset="-122"/>
              </a:rPr>
              <a:t>牌；无牌；</a:t>
            </a:r>
            <a:endParaRPr lang="en-US" altLang="zh-CN" sz="1600" b="1" dirty="0" smtClean="0">
              <a:latin typeface="思源黑体 CN Bold" panose="020B0800000000000000" pitchFamily="34" charset="-122"/>
              <a:ea typeface="思源黑体 CN Bold" panose="020B0800000000000000" pitchFamily="34" charset="-122"/>
            </a:endParaRPr>
          </a:p>
          <a:p>
            <a:pPr marL="285750" indent="-285750">
              <a:buFont typeface="Wingdings" panose="05000000000000000000" pitchFamily="2" charset="2"/>
              <a:buChar char="Ø"/>
            </a:pPr>
            <a:r>
              <a:rPr lang="en-US" altLang="zh-CN" sz="1600" b="1" dirty="0">
                <a:latin typeface="思源黑体 CN Bold" panose="020B0800000000000000" pitchFamily="34" charset="-122"/>
                <a:ea typeface="思源黑体 CN Bold" panose="020B0800000000000000" pitchFamily="34" charset="-122"/>
              </a:rPr>
              <a:t>【</a:t>
            </a:r>
            <a:r>
              <a:rPr lang="zh-CN" altLang="en-US" sz="1600" b="1" dirty="0">
                <a:latin typeface="思源黑体 CN Bold" panose="020B0800000000000000" pitchFamily="34" charset="-122"/>
                <a:ea typeface="思源黑体 CN Bold" panose="020B0800000000000000" pitchFamily="34" charset="-122"/>
              </a:rPr>
              <a:t>新增</a:t>
            </a:r>
            <a:r>
              <a:rPr lang="en-US" altLang="zh-CN" sz="1600" b="1" dirty="0">
                <a:latin typeface="思源黑体 CN Bold" panose="020B0800000000000000" pitchFamily="34" charset="-122"/>
                <a:ea typeface="思源黑体 CN Bold" panose="020B0800000000000000" pitchFamily="34" charset="-122"/>
              </a:rPr>
              <a:t>】</a:t>
            </a:r>
            <a:r>
              <a:rPr lang="zh-CN" altLang="en-US" sz="1600" b="1" dirty="0">
                <a:latin typeface="思源黑体 CN Bold" panose="020B0800000000000000" pitchFamily="34" charset="-122"/>
                <a:ea typeface="思源黑体 CN Bold" panose="020B0800000000000000" pitchFamily="34" charset="-122"/>
              </a:rPr>
              <a:t>时输入商品编码，在“申报要素”栏下拉，会显示在</a:t>
            </a:r>
            <a:r>
              <a:rPr lang="zh-CN" altLang="en-US" sz="1600" b="1" dirty="0" smtClean="0">
                <a:latin typeface="思源黑体 CN Bold" panose="020B0800000000000000" pitchFamily="34" charset="-122"/>
                <a:ea typeface="思源黑体 CN Bold" panose="020B0800000000000000" pitchFamily="34" charset="-122"/>
              </a:rPr>
              <a:t>系中备</a:t>
            </a:r>
            <a:r>
              <a:rPr lang="zh-CN" altLang="en-US" sz="1600" b="1" dirty="0">
                <a:latin typeface="思源黑体 CN Bold" panose="020B0800000000000000" pitchFamily="34" charset="-122"/>
                <a:ea typeface="思源黑体 CN Bold" panose="020B0800000000000000" pitchFamily="34" charset="-122"/>
              </a:rPr>
              <a:t>过案的商品，选择</a:t>
            </a:r>
            <a:r>
              <a:rPr lang="en-US" altLang="zh-CN" sz="1600" b="1" dirty="0">
                <a:latin typeface="思源黑体 CN Bold" panose="020B0800000000000000" pitchFamily="34" charset="-122"/>
                <a:ea typeface="思源黑体 CN Bold" panose="020B0800000000000000" pitchFamily="34" charset="-122"/>
              </a:rPr>
              <a:t>【</a:t>
            </a:r>
            <a:r>
              <a:rPr lang="zh-CN" altLang="en-US" sz="1600" b="1" dirty="0">
                <a:latin typeface="思源黑体 CN Bold" panose="020B0800000000000000" pitchFamily="34" charset="-122"/>
                <a:ea typeface="思源黑体 CN Bold" panose="020B0800000000000000" pitchFamily="34" charset="-122"/>
              </a:rPr>
              <a:t>使用</a:t>
            </a:r>
            <a:r>
              <a:rPr lang="en-US" altLang="zh-CN" sz="1600" b="1" dirty="0" smtClean="0">
                <a:latin typeface="思源黑体 CN Bold" panose="020B0800000000000000" pitchFamily="34" charset="-122"/>
                <a:ea typeface="思源黑体 CN Bold" panose="020B0800000000000000" pitchFamily="34" charset="-122"/>
              </a:rPr>
              <a:t>】</a:t>
            </a:r>
            <a:r>
              <a:rPr lang="zh-CN" altLang="en-US" sz="1600" b="1" dirty="0" smtClean="0">
                <a:latin typeface="思源黑体 CN Bold" panose="020B0800000000000000" pitchFamily="34" charset="-122"/>
                <a:ea typeface="思源黑体 CN Bold" panose="020B0800000000000000" pitchFamily="34" charset="-122"/>
              </a:rPr>
              <a:t>可以</a:t>
            </a:r>
            <a:r>
              <a:rPr lang="zh-CN" altLang="en-US" sz="1600" b="1" dirty="0">
                <a:solidFill>
                  <a:srgbClr val="FF0000"/>
                </a:solidFill>
                <a:latin typeface="思源黑体 CN Bold" panose="020B0800000000000000" pitchFamily="34" charset="-122"/>
                <a:ea typeface="思源黑体 CN Bold" panose="020B0800000000000000" pitchFamily="34" charset="-122"/>
              </a:rPr>
              <a:t>使用对应的报关要素</a:t>
            </a:r>
            <a:r>
              <a:rPr lang="zh-CN" altLang="en-US" sz="1600" b="1" dirty="0">
                <a:latin typeface="思源黑体 CN Bold" panose="020B0800000000000000" pitchFamily="34" charset="-122"/>
                <a:ea typeface="思源黑体 CN Bold" panose="020B0800000000000000" pitchFamily="34" charset="-122"/>
              </a:rPr>
              <a:t>。</a:t>
            </a:r>
            <a:endParaRPr lang="en-US" altLang="zh-CN" sz="1600" b="1" dirty="0">
              <a:latin typeface="思源黑体 CN Bold" panose="020B0800000000000000" pitchFamily="34" charset="-122"/>
              <a:ea typeface="思源黑体 CN Bold" panose="020B0800000000000000" pitchFamily="34" charset="-122"/>
            </a:endParaRPr>
          </a:p>
          <a:p>
            <a:pPr marL="285750" indent="-285750">
              <a:buFont typeface="Wingdings" panose="05000000000000000000" pitchFamily="2" charset="2"/>
              <a:buChar char="Ø"/>
            </a:pPr>
            <a:endParaRPr lang="en-US" altLang="zh-CN" sz="1600" b="1" dirty="0" smtClean="0">
              <a:latin typeface="思源黑体 CN Bold" panose="020B0800000000000000" pitchFamily="34" charset="-122"/>
              <a:ea typeface="思源黑体 CN Bold" panose="020B0800000000000000" pitchFamily="34" charset="-122"/>
            </a:endParaRPr>
          </a:p>
        </p:txBody>
      </p:sp>
      <p:sp>
        <p:nvSpPr>
          <p:cNvPr id="10" name="TextBox 1"/>
          <p:cNvSpPr txBox="1"/>
          <p:nvPr/>
        </p:nvSpPr>
        <p:spPr>
          <a:xfrm>
            <a:off x="861902" y="1098026"/>
            <a:ext cx="7803453" cy="523220"/>
          </a:xfrm>
          <a:prstGeom prst="rect">
            <a:avLst/>
          </a:prstGeom>
          <a:noFill/>
        </p:spPr>
        <p:txBody>
          <a:bodyPr wrap="square" rtlCol="0">
            <a:spAutoFit/>
          </a:bodyPr>
          <a:lstStyle>
            <a:defPPr>
              <a:defRPr lang="zh-CN"/>
            </a:defPPr>
            <a:lvl1pPr>
              <a:defRPr sz="2800">
                <a:latin typeface="微软雅黑" pitchFamily="34" charset="-122"/>
                <a:ea typeface="微软雅黑" pitchFamily="34" charset="-122"/>
              </a:defRPr>
            </a:lvl1pPr>
          </a:lstStyle>
          <a:p>
            <a:r>
              <a:rPr lang="en-US" altLang="zh-CN" b="1" dirty="0" smtClean="0">
                <a:latin typeface="思源黑体 CN Bold" panose="020B0800000000000000" pitchFamily="34" charset="-122"/>
                <a:ea typeface="思源黑体 CN Bold" panose="020B0800000000000000" pitchFamily="34" charset="-122"/>
              </a:rPr>
              <a:t>4</a:t>
            </a:r>
            <a:r>
              <a:rPr lang="zh-CN" altLang="en-US" b="1" dirty="0" smtClean="0">
                <a:latin typeface="思源黑体 CN Bold" panose="020B0800000000000000" pitchFamily="34" charset="-122"/>
                <a:ea typeface="思源黑体 CN Bold" panose="020B0800000000000000" pitchFamily="34" charset="-122"/>
              </a:rPr>
              <a:t>、新增</a:t>
            </a:r>
            <a:r>
              <a:rPr lang="zh-CN" altLang="en-US" b="1" dirty="0">
                <a:latin typeface="思源黑体 CN Bold" panose="020B0800000000000000" pitchFamily="34" charset="-122"/>
                <a:ea typeface="思源黑体 CN Bold" panose="020B0800000000000000" pitchFamily="34" charset="-122"/>
              </a:rPr>
              <a:t>商品</a:t>
            </a:r>
            <a:r>
              <a:rPr lang="zh-CN" altLang="en-US" b="1" dirty="0" smtClean="0">
                <a:latin typeface="思源黑体 CN Bold" panose="020B0800000000000000" pitchFamily="34" charset="-122"/>
                <a:ea typeface="思源黑体 CN Bold" panose="020B0800000000000000" pitchFamily="34" charset="-122"/>
              </a:rPr>
              <a:t>资料（</a:t>
            </a:r>
            <a:r>
              <a:rPr lang="en-US" altLang="zh-CN" b="1" dirty="0" smtClean="0">
                <a:latin typeface="思源黑体 CN Bold" panose="020B0800000000000000" pitchFamily="34" charset="-122"/>
                <a:ea typeface="思源黑体 CN Bold" panose="020B0800000000000000" pitchFamily="34" charset="-122"/>
              </a:rPr>
              <a:t>2</a:t>
            </a:r>
            <a:r>
              <a:rPr lang="zh-CN" altLang="en-US" b="1" dirty="0" smtClean="0">
                <a:latin typeface="思源黑体 CN Bold" panose="020B0800000000000000" pitchFamily="34" charset="-122"/>
                <a:ea typeface="思源黑体 CN Bold" panose="020B0800000000000000" pitchFamily="34" charset="-122"/>
              </a:rPr>
              <a:t>）</a:t>
            </a:r>
            <a:endParaRPr lang="zh-CN" altLang="en-US" b="1" dirty="0">
              <a:latin typeface="思源黑体 CN Bold" panose="020B0800000000000000" pitchFamily="34" charset="-122"/>
              <a:ea typeface="思源黑体 CN Bold" panose="020B0800000000000000" pitchFamily="34" charset="-122"/>
            </a:endParaRPr>
          </a:p>
        </p:txBody>
      </p:sp>
      <p:sp>
        <p:nvSpPr>
          <p:cNvPr id="14" name="文本框 13"/>
          <p:cNvSpPr txBox="1"/>
          <p:nvPr/>
        </p:nvSpPr>
        <p:spPr>
          <a:xfrm>
            <a:off x="11641541" y="6457890"/>
            <a:ext cx="550459" cy="400110"/>
          </a:xfrm>
          <a:prstGeom prst="rect">
            <a:avLst/>
          </a:prstGeom>
          <a:noFill/>
        </p:spPr>
        <p:txBody>
          <a:bodyPr wrap="square" rtlCol="0">
            <a:spAutoFit/>
          </a:bodyPr>
          <a:lstStyle/>
          <a:p>
            <a:r>
              <a:rPr lang="en-US" altLang="zh-CN" sz="2000" b="1" dirty="0" smtClean="0">
                <a:solidFill>
                  <a:srgbClr val="858585"/>
                </a:solidFill>
                <a:latin typeface="宋体" panose="02010600030101010101" pitchFamily="2" charset="-122"/>
                <a:ea typeface="宋体" panose="02010600030101010101" pitchFamily="2" charset="-122"/>
              </a:rPr>
              <a:t>13</a:t>
            </a:r>
            <a:endParaRPr lang="zh-CN" altLang="en-US" sz="2000" dirty="0">
              <a:solidFill>
                <a:srgbClr val="858585"/>
              </a:solidFill>
              <a:latin typeface="宋体" panose="02010600030101010101" pitchFamily="2" charset="-122"/>
              <a:ea typeface="宋体" panose="02010600030101010101" pitchFamily="2" charset="-122"/>
            </a:endParaRPr>
          </a:p>
        </p:txBody>
      </p:sp>
      <p:pic>
        <p:nvPicPr>
          <p:cNvPr id="7" name="图片 6"/>
          <p:cNvPicPr>
            <a:picLocks noChangeAspect="1"/>
          </p:cNvPicPr>
          <p:nvPr/>
        </p:nvPicPr>
        <p:blipFill>
          <a:blip r:embed="rId3"/>
          <a:stretch>
            <a:fillRect/>
          </a:stretch>
        </p:blipFill>
        <p:spPr>
          <a:xfrm>
            <a:off x="824633" y="1742794"/>
            <a:ext cx="10542733" cy="2914603"/>
          </a:xfrm>
          <a:prstGeom prst="rect">
            <a:avLst/>
          </a:prstGeom>
          <a:effectLst>
            <a:outerShdw blurRad="50800" dist="38100" dir="8100000" algn="tr" rotWithShape="0">
              <a:prstClr val="black">
                <a:alpha val="40000"/>
              </a:prstClr>
            </a:outerShdw>
          </a:effectLst>
        </p:spPr>
      </p:pic>
    </p:spTree>
    <p:extLst>
      <p:ext uri="{BB962C8B-B14F-4D97-AF65-F5344CB8AC3E}">
        <p14:creationId xmlns:p14="http://schemas.microsoft.com/office/powerpoint/2010/main" val="34246479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a:spLocks noChangeArrowheads="1"/>
          </p:cNvSpPr>
          <p:nvPr/>
        </p:nvSpPr>
        <p:spPr bwMode="auto">
          <a:xfrm>
            <a:off x="668656" y="235788"/>
            <a:ext cx="3749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400" b="1" dirty="0" smtClean="0">
                <a:solidFill>
                  <a:srgbClr val="384D82"/>
                </a:solidFill>
                <a:latin typeface="思源黑体 CN Bold" panose="020B0800000000000000" pitchFamily="34" charset="-122"/>
                <a:ea typeface="思源黑体 CN Bold" panose="020B0800000000000000" pitchFamily="34" charset="-122"/>
              </a:rPr>
              <a:t>订单录入详细教程</a:t>
            </a:r>
            <a:endParaRPr lang="zh-CN" altLang="en-US" sz="2400" b="1" dirty="0">
              <a:solidFill>
                <a:srgbClr val="384D82"/>
              </a:solidFill>
              <a:latin typeface="思源黑体 CN Bold" panose="020B0800000000000000" pitchFamily="34" charset="-122"/>
              <a:ea typeface="思源黑体 CN Bold" panose="020B0800000000000000" pitchFamily="34" charset="-122"/>
            </a:endParaRPr>
          </a:p>
        </p:txBody>
      </p:sp>
      <p:sp>
        <p:nvSpPr>
          <p:cNvPr id="5" name="TextBox 1"/>
          <p:cNvSpPr txBox="1"/>
          <p:nvPr/>
        </p:nvSpPr>
        <p:spPr>
          <a:xfrm>
            <a:off x="861902" y="1098026"/>
            <a:ext cx="7803453" cy="523220"/>
          </a:xfrm>
          <a:prstGeom prst="rect">
            <a:avLst/>
          </a:prstGeom>
          <a:noFill/>
        </p:spPr>
        <p:txBody>
          <a:bodyPr wrap="square" rtlCol="0">
            <a:spAutoFit/>
          </a:bodyPr>
          <a:lstStyle>
            <a:defPPr>
              <a:defRPr lang="zh-CN"/>
            </a:defPPr>
            <a:lvl1pPr>
              <a:defRPr sz="2800">
                <a:latin typeface="微软雅黑" pitchFamily="34" charset="-122"/>
                <a:ea typeface="微软雅黑" pitchFamily="34" charset="-122"/>
              </a:defRPr>
            </a:lvl1pPr>
          </a:lstStyle>
          <a:p>
            <a:r>
              <a:rPr lang="en-US" altLang="zh-CN" b="1" dirty="0" smtClean="0">
                <a:latin typeface="思源黑体 CN Bold" panose="020B0800000000000000" pitchFamily="34" charset="-122"/>
                <a:ea typeface="思源黑体 CN Bold" panose="020B0800000000000000" pitchFamily="34" charset="-122"/>
              </a:rPr>
              <a:t>4</a:t>
            </a:r>
            <a:r>
              <a:rPr lang="zh-CN" altLang="en-US" b="1" dirty="0" smtClean="0">
                <a:latin typeface="思源黑体 CN Bold" panose="020B0800000000000000" pitchFamily="34" charset="-122"/>
                <a:ea typeface="思源黑体 CN Bold" panose="020B0800000000000000" pitchFamily="34" charset="-122"/>
              </a:rPr>
              <a:t>、新增</a:t>
            </a:r>
            <a:r>
              <a:rPr lang="zh-CN" altLang="en-US" b="1" dirty="0">
                <a:latin typeface="思源黑体 CN Bold" panose="020B0800000000000000" pitchFamily="34" charset="-122"/>
                <a:ea typeface="思源黑体 CN Bold" panose="020B0800000000000000" pitchFamily="34" charset="-122"/>
              </a:rPr>
              <a:t>商品</a:t>
            </a:r>
            <a:r>
              <a:rPr lang="zh-CN" altLang="en-US" b="1" dirty="0" smtClean="0">
                <a:latin typeface="思源黑体 CN Bold" panose="020B0800000000000000" pitchFamily="34" charset="-122"/>
                <a:ea typeface="思源黑体 CN Bold" panose="020B0800000000000000" pitchFamily="34" charset="-122"/>
              </a:rPr>
              <a:t>资料（</a:t>
            </a:r>
            <a:r>
              <a:rPr lang="en-US" altLang="zh-CN" b="1" dirty="0">
                <a:latin typeface="思源黑体 CN Bold" panose="020B0800000000000000" pitchFamily="34" charset="-122"/>
                <a:ea typeface="思源黑体 CN Bold" panose="020B0800000000000000" pitchFamily="34" charset="-122"/>
              </a:rPr>
              <a:t>3</a:t>
            </a:r>
            <a:r>
              <a:rPr lang="zh-CN" altLang="en-US" b="1" dirty="0" smtClean="0">
                <a:latin typeface="思源黑体 CN Bold" panose="020B0800000000000000" pitchFamily="34" charset="-122"/>
                <a:ea typeface="思源黑体 CN Bold" panose="020B0800000000000000" pitchFamily="34" charset="-122"/>
              </a:rPr>
              <a:t>）</a:t>
            </a:r>
            <a:endParaRPr lang="zh-CN" altLang="en-US" b="1" dirty="0">
              <a:latin typeface="思源黑体 CN Bold" panose="020B0800000000000000" pitchFamily="34" charset="-122"/>
              <a:ea typeface="思源黑体 CN Bold" panose="020B0800000000000000" pitchFamily="34" charset="-122"/>
            </a:endParaRPr>
          </a:p>
        </p:txBody>
      </p:sp>
      <p:sp>
        <p:nvSpPr>
          <p:cNvPr id="7" name="文本框 6"/>
          <p:cNvSpPr txBox="1"/>
          <p:nvPr/>
        </p:nvSpPr>
        <p:spPr>
          <a:xfrm>
            <a:off x="861902" y="4365103"/>
            <a:ext cx="8064896" cy="584775"/>
          </a:xfrm>
          <a:prstGeom prst="rect">
            <a:avLst/>
          </a:prstGeom>
          <a:noFill/>
        </p:spPr>
        <p:txBody>
          <a:bodyPr wrap="square" rtlCol="0">
            <a:spAutoFit/>
          </a:bodyPr>
          <a:lstStyle/>
          <a:p>
            <a:pPr marL="285750" indent="-285750">
              <a:buFont typeface="Wingdings" panose="05000000000000000000" pitchFamily="2" charset="2"/>
              <a:buChar char="Ø"/>
            </a:pPr>
            <a:r>
              <a:rPr lang="zh-CN" altLang="en-US" sz="1600" dirty="0" smtClean="0">
                <a:latin typeface="思源黑体 CN Bold" panose="020B0800000000000000" pitchFamily="34" charset="-122"/>
                <a:ea typeface="思源黑体 CN Bold" panose="020B0800000000000000" pitchFamily="34" charset="-122"/>
              </a:rPr>
              <a:t>如果进仓单号栏下有多个进仓单号，请注意选择本条明细对应的正确单号；</a:t>
            </a:r>
            <a:endParaRPr lang="en-US" altLang="zh-CN" sz="1600" dirty="0" smtClean="0">
              <a:latin typeface="思源黑体 CN Bold" panose="020B0800000000000000" pitchFamily="34" charset="-122"/>
              <a:ea typeface="思源黑体 CN Bold" panose="020B0800000000000000" pitchFamily="34" charset="-122"/>
            </a:endParaRPr>
          </a:p>
          <a:p>
            <a:pPr marL="285750" indent="-285750">
              <a:buFont typeface="Wingdings" panose="05000000000000000000" pitchFamily="2" charset="2"/>
              <a:buChar char="Ø"/>
            </a:pPr>
            <a:r>
              <a:rPr lang="zh-CN" altLang="en-US" sz="1600" dirty="0" smtClean="0">
                <a:latin typeface="思源黑体 CN Bold" panose="020B0800000000000000" pitchFamily="34" charset="-122"/>
                <a:ea typeface="思源黑体 CN Bold" panose="020B0800000000000000" pitchFamily="34" charset="-122"/>
              </a:rPr>
              <a:t>如果修改过进仓单号，要在这里重新选择新的进仓单号添加明细</a:t>
            </a:r>
            <a:endParaRPr lang="zh-CN" altLang="en-US" sz="1600" dirty="0">
              <a:latin typeface="思源黑体 CN Bold" panose="020B0800000000000000" pitchFamily="34" charset="-122"/>
              <a:ea typeface="思源黑体 CN Bold" panose="020B0800000000000000" pitchFamily="34" charset="-122"/>
            </a:endParaRPr>
          </a:p>
        </p:txBody>
      </p:sp>
      <p:grpSp>
        <p:nvGrpSpPr>
          <p:cNvPr id="9" name="组合 8"/>
          <p:cNvGrpSpPr/>
          <p:nvPr/>
        </p:nvGrpSpPr>
        <p:grpSpPr>
          <a:xfrm>
            <a:off x="630863" y="2145568"/>
            <a:ext cx="10930273" cy="1695213"/>
            <a:chOff x="630863" y="2145568"/>
            <a:chExt cx="10930273" cy="1695213"/>
          </a:xfrm>
        </p:grpSpPr>
        <p:pic>
          <p:nvPicPr>
            <p:cNvPr id="6" name="图片 5"/>
            <p:cNvPicPr>
              <a:picLocks noChangeAspect="1"/>
            </p:cNvPicPr>
            <p:nvPr/>
          </p:nvPicPr>
          <p:blipFill rotWithShape="1">
            <a:blip r:embed="rId2"/>
            <a:srcRect r="17573"/>
            <a:stretch/>
          </p:blipFill>
          <p:spPr>
            <a:xfrm>
              <a:off x="630863" y="2145568"/>
              <a:ext cx="10930273" cy="1695213"/>
            </a:xfrm>
            <a:prstGeom prst="rect">
              <a:avLst/>
            </a:prstGeom>
            <a:effectLst>
              <a:outerShdw blurRad="50800" dist="38100" dir="8100000" algn="tr" rotWithShape="0">
                <a:prstClr val="black">
                  <a:alpha val="40000"/>
                </a:prstClr>
              </a:outerShdw>
            </a:effectLst>
          </p:spPr>
        </p:pic>
        <p:sp>
          <p:nvSpPr>
            <p:cNvPr id="8" name="圆角矩形 7"/>
            <p:cNvSpPr/>
            <p:nvPr/>
          </p:nvSpPr>
          <p:spPr>
            <a:xfrm>
              <a:off x="1487488" y="2348880"/>
              <a:ext cx="1440160" cy="1491901"/>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grpSp>
      <p:sp>
        <p:nvSpPr>
          <p:cNvPr id="10" name="文本框 9"/>
          <p:cNvSpPr txBox="1"/>
          <p:nvPr/>
        </p:nvSpPr>
        <p:spPr>
          <a:xfrm>
            <a:off x="11641541" y="6457890"/>
            <a:ext cx="550459" cy="400110"/>
          </a:xfrm>
          <a:prstGeom prst="rect">
            <a:avLst/>
          </a:prstGeom>
          <a:noFill/>
        </p:spPr>
        <p:txBody>
          <a:bodyPr wrap="square" rtlCol="0">
            <a:spAutoFit/>
          </a:bodyPr>
          <a:lstStyle/>
          <a:p>
            <a:r>
              <a:rPr lang="en-US" altLang="zh-CN" sz="2000" b="1" dirty="0" smtClean="0">
                <a:solidFill>
                  <a:srgbClr val="858585"/>
                </a:solidFill>
                <a:latin typeface="宋体" panose="02010600030101010101" pitchFamily="2" charset="-122"/>
                <a:ea typeface="宋体" panose="02010600030101010101" pitchFamily="2" charset="-122"/>
              </a:rPr>
              <a:t>14</a:t>
            </a:r>
            <a:endParaRPr lang="zh-CN" altLang="en-US" sz="2000" dirty="0">
              <a:solidFill>
                <a:srgbClr val="858585"/>
              </a:solidFill>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36221886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a:spLocks noChangeArrowheads="1"/>
          </p:cNvSpPr>
          <p:nvPr/>
        </p:nvSpPr>
        <p:spPr bwMode="auto">
          <a:xfrm>
            <a:off x="668656" y="235788"/>
            <a:ext cx="3749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400" b="1" dirty="0" smtClean="0">
                <a:solidFill>
                  <a:srgbClr val="384D82"/>
                </a:solidFill>
                <a:latin typeface="思源黑体 CN Bold" panose="020B0800000000000000" pitchFamily="34" charset="-122"/>
                <a:ea typeface="思源黑体 CN Bold" panose="020B0800000000000000" pitchFamily="34" charset="-122"/>
              </a:rPr>
              <a:t>订单录入详细教程</a:t>
            </a:r>
            <a:endParaRPr lang="zh-CN" altLang="en-US" sz="2400" b="1" dirty="0">
              <a:solidFill>
                <a:srgbClr val="384D82"/>
              </a:solidFill>
              <a:latin typeface="思源黑体 CN Bold" panose="020B0800000000000000" pitchFamily="34" charset="-122"/>
              <a:ea typeface="思源黑体 CN Bold" panose="020B0800000000000000" pitchFamily="34" charset="-122"/>
            </a:endParaRPr>
          </a:p>
        </p:txBody>
      </p:sp>
      <p:sp>
        <p:nvSpPr>
          <p:cNvPr id="5" name="TextBox 7"/>
          <p:cNvSpPr txBox="1"/>
          <p:nvPr/>
        </p:nvSpPr>
        <p:spPr>
          <a:xfrm>
            <a:off x="7396322" y="1587511"/>
            <a:ext cx="4008188" cy="4324261"/>
          </a:xfrm>
          <a:prstGeom prst="rect">
            <a:avLst/>
          </a:prstGeom>
          <a:noFill/>
        </p:spPr>
        <p:txBody>
          <a:bodyPr wrap="square" rtlCol="0">
            <a:spAutoFit/>
          </a:bodyPr>
          <a:lstStyle/>
          <a:p>
            <a:pPr>
              <a:lnSpc>
                <a:spcPts val="2200"/>
              </a:lnSpc>
            </a:pPr>
            <a:r>
              <a:rPr lang="zh-CN" altLang="en-US" sz="1600" b="1" dirty="0">
                <a:latin typeface="思源黑体 CN Bold" panose="020B0800000000000000" pitchFamily="34" charset="-122"/>
                <a:ea typeface="思源黑体 CN Bold" panose="020B0800000000000000" pitchFamily="34" charset="-122"/>
              </a:rPr>
              <a:t>混装货物</a:t>
            </a:r>
            <a:r>
              <a:rPr lang="zh-CN" altLang="en-US" sz="1600" b="1" dirty="0" smtClean="0">
                <a:latin typeface="思源黑体 CN Bold" panose="020B0800000000000000" pitchFamily="34" charset="-122"/>
                <a:ea typeface="思源黑体 CN Bold" panose="020B0800000000000000" pitchFamily="34" charset="-122"/>
              </a:rPr>
              <a:t>录入</a:t>
            </a:r>
            <a:endParaRPr lang="en-US" altLang="zh-CN" sz="1600" b="1" dirty="0" smtClean="0">
              <a:latin typeface="思源黑体 CN Bold" panose="020B0800000000000000" pitchFamily="34" charset="-122"/>
              <a:ea typeface="思源黑体 CN Bold" panose="020B0800000000000000" pitchFamily="34" charset="-122"/>
            </a:endParaRPr>
          </a:p>
          <a:p>
            <a:pPr>
              <a:lnSpc>
                <a:spcPts val="2200"/>
              </a:lnSpc>
            </a:pPr>
            <a:r>
              <a:rPr lang="zh-CN" altLang="en-US" sz="1600" b="1" dirty="0" smtClean="0">
                <a:latin typeface="思源黑体 CN Bold" panose="020B0800000000000000" pitchFamily="34" charset="-122"/>
                <a:ea typeface="思源黑体 CN Bold" panose="020B0800000000000000" pitchFamily="34" charset="-122"/>
              </a:rPr>
              <a:t>假如</a:t>
            </a:r>
            <a:r>
              <a:rPr lang="zh-CN" altLang="en-US" sz="1600" b="1" dirty="0">
                <a:latin typeface="思源黑体 CN Bold" panose="020B0800000000000000" pitchFamily="34" charset="-122"/>
                <a:ea typeface="思源黑体 CN Bold" panose="020B0800000000000000" pitchFamily="34" charset="-122"/>
              </a:rPr>
              <a:t>第</a:t>
            </a:r>
            <a:r>
              <a:rPr lang="en-US" altLang="zh-CN" sz="1600" b="1" dirty="0">
                <a:latin typeface="思源黑体 CN Bold" panose="020B0800000000000000" pitchFamily="34" charset="-122"/>
                <a:ea typeface="思源黑体 CN Bold" panose="020B0800000000000000" pitchFamily="34" charset="-122"/>
              </a:rPr>
              <a:t>1</a:t>
            </a:r>
            <a:r>
              <a:rPr lang="zh-CN" altLang="en-US" sz="1600" b="1" dirty="0">
                <a:latin typeface="思源黑体 CN Bold" panose="020B0800000000000000" pitchFamily="34" charset="-122"/>
                <a:ea typeface="思源黑体 CN Bold" panose="020B0800000000000000" pitchFamily="34" charset="-122"/>
              </a:rPr>
              <a:t>、</a:t>
            </a:r>
            <a:r>
              <a:rPr lang="en-US" altLang="zh-CN" sz="1600" b="1" dirty="0">
                <a:latin typeface="思源黑体 CN Bold" panose="020B0800000000000000" pitchFamily="34" charset="-122"/>
                <a:ea typeface="思源黑体 CN Bold" panose="020B0800000000000000" pitchFamily="34" charset="-122"/>
              </a:rPr>
              <a:t>2</a:t>
            </a:r>
            <a:r>
              <a:rPr lang="zh-CN" altLang="en-US" sz="1600" b="1" dirty="0">
                <a:latin typeface="思源黑体 CN Bold" panose="020B0800000000000000" pitchFamily="34" charset="-122"/>
                <a:ea typeface="思源黑体 CN Bold" panose="020B0800000000000000" pitchFamily="34" charset="-122"/>
              </a:rPr>
              <a:t>、</a:t>
            </a:r>
            <a:r>
              <a:rPr lang="en-US" altLang="zh-CN" sz="1600" b="1" dirty="0">
                <a:latin typeface="思源黑体 CN Bold" panose="020B0800000000000000" pitchFamily="34" charset="-122"/>
                <a:ea typeface="思源黑体 CN Bold" panose="020B0800000000000000" pitchFamily="34" charset="-122"/>
              </a:rPr>
              <a:t>3</a:t>
            </a:r>
            <a:r>
              <a:rPr lang="zh-CN" altLang="en-US" sz="1600" b="1" dirty="0">
                <a:latin typeface="思源黑体 CN Bold" panose="020B0800000000000000" pitchFamily="34" charset="-122"/>
                <a:ea typeface="思源黑体 CN Bold" panose="020B0800000000000000" pitchFamily="34" charset="-122"/>
              </a:rPr>
              <a:t>项</a:t>
            </a:r>
            <a:r>
              <a:rPr lang="zh-CN" altLang="en-US" sz="1600" b="1" dirty="0" smtClean="0">
                <a:latin typeface="思源黑体 CN Bold" panose="020B0800000000000000" pitchFamily="34" charset="-122"/>
                <a:ea typeface="思源黑体 CN Bold" panose="020B0800000000000000" pitchFamily="34" charset="-122"/>
              </a:rPr>
              <a:t>混装</a:t>
            </a:r>
            <a:endParaRPr lang="en-US" altLang="zh-CN" sz="1600" b="1" dirty="0" smtClean="0">
              <a:latin typeface="思源黑体 CN Bold" panose="020B0800000000000000" pitchFamily="34" charset="-122"/>
              <a:ea typeface="思源黑体 CN Bold" panose="020B0800000000000000" pitchFamily="34" charset="-122"/>
            </a:endParaRPr>
          </a:p>
          <a:p>
            <a:pPr marL="285750" indent="-285750">
              <a:lnSpc>
                <a:spcPts val="2200"/>
              </a:lnSpc>
              <a:buFont typeface="Wingdings" panose="05000000000000000000" pitchFamily="2" charset="2"/>
              <a:buChar char="Ø"/>
            </a:pPr>
            <a:r>
              <a:rPr lang="zh-CN" altLang="en-US" sz="1600" b="1" dirty="0" smtClean="0">
                <a:latin typeface="思源黑体 CN Bold" panose="020B0800000000000000" pitchFamily="34" charset="-122"/>
                <a:ea typeface="思源黑体 CN Bold" panose="020B0800000000000000" pitchFamily="34" charset="-122"/>
              </a:rPr>
              <a:t>录</a:t>
            </a:r>
            <a:r>
              <a:rPr lang="zh-CN" altLang="en-US" sz="1600" b="1" dirty="0">
                <a:latin typeface="思源黑体 CN Bold" panose="020B0800000000000000" pitchFamily="34" charset="-122"/>
                <a:ea typeface="思源黑体 CN Bold" panose="020B0800000000000000" pitchFamily="34" charset="-122"/>
              </a:rPr>
              <a:t>第</a:t>
            </a:r>
            <a:r>
              <a:rPr lang="en-US" altLang="zh-CN" sz="1600" b="1" dirty="0">
                <a:latin typeface="思源黑体 CN Bold" panose="020B0800000000000000" pitchFamily="34" charset="-122"/>
                <a:ea typeface="思源黑体 CN Bold" panose="020B0800000000000000" pitchFamily="34" charset="-122"/>
              </a:rPr>
              <a:t>1</a:t>
            </a:r>
            <a:r>
              <a:rPr lang="zh-CN" altLang="en-US" sz="1600" b="1" dirty="0">
                <a:latin typeface="思源黑体 CN Bold" panose="020B0800000000000000" pitchFamily="34" charset="-122"/>
                <a:ea typeface="思源黑体 CN Bold" panose="020B0800000000000000" pitchFamily="34" charset="-122"/>
              </a:rPr>
              <a:t>项时，混装项号选择“混装</a:t>
            </a:r>
            <a:r>
              <a:rPr lang="en-US" altLang="zh-CN" sz="1600" b="1" dirty="0">
                <a:latin typeface="思源黑体 CN Bold" panose="020B0800000000000000" pitchFamily="34" charset="-122"/>
                <a:ea typeface="思源黑体 CN Bold" panose="020B0800000000000000" pitchFamily="34" charset="-122"/>
              </a:rPr>
              <a:t>"</a:t>
            </a:r>
            <a:r>
              <a:rPr lang="zh-CN" altLang="en-US" sz="1600" b="1" dirty="0">
                <a:latin typeface="思源黑体 CN Bold" panose="020B0800000000000000" pitchFamily="34" charset="-122"/>
                <a:ea typeface="思源黑体 CN Bold" panose="020B0800000000000000" pitchFamily="34" charset="-122"/>
              </a:rPr>
              <a:t>，报关箱数和毛重录第</a:t>
            </a:r>
            <a:r>
              <a:rPr lang="en-US" altLang="zh-CN" sz="1600" b="1" dirty="0">
                <a:latin typeface="思源黑体 CN Bold" panose="020B0800000000000000" pitchFamily="34" charset="-122"/>
                <a:ea typeface="思源黑体 CN Bold" panose="020B0800000000000000" pitchFamily="34" charset="-122"/>
              </a:rPr>
              <a:t>1</a:t>
            </a:r>
            <a:r>
              <a:rPr lang="zh-CN" altLang="en-US" sz="1600" b="1" dirty="0">
                <a:latin typeface="思源黑体 CN Bold" panose="020B0800000000000000" pitchFamily="34" charset="-122"/>
                <a:ea typeface="思源黑体 CN Bold" panose="020B0800000000000000" pitchFamily="34" charset="-122"/>
              </a:rPr>
              <a:t>、</a:t>
            </a:r>
            <a:r>
              <a:rPr lang="en-US" altLang="zh-CN" sz="1600" b="1" dirty="0">
                <a:latin typeface="思源黑体 CN Bold" panose="020B0800000000000000" pitchFamily="34" charset="-122"/>
                <a:ea typeface="思源黑体 CN Bold" panose="020B0800000000000000" pitchFamily="34" charset="-122"/>
              </a:rPr>
              <a:t>2</a:t>
            </a:r>
            <a:r>
              <a:rPr lang="zh-CN" altLang="en-US" sz="1600" b="1" dirty="0">
                <a:latin typeface="思源黑体 CN Bold" panose="020B0800000000000000" pitchFamily="34" charset="-122"/>
                <a:ea typeface="思源黑体 CN Bold" panose="020B0800000000000000" pitchFamily="34" charset="-122"/>
              </a:rPr>
              <a:t>、</a:t>
            </a:r>
            <a:r>
              <a:rPr lang="en-US" altLang="zh-CN" sz="1600" b="1" dirty="0">
                <a:latin typeface="思源黑体 CN Bold" panose="020B0800000000000000" pitchFamily="34" charset="-122"/>
                <a:ea typeface="思源黑体 CN Bold" panose="020B0800000000000000" pitchFamily="34" charset="-122"/>
              </a:rPr>
              <a:t>3</a:t>
            </a:r>
            <a:r>
              <a:rPr lang="zh-CN" altLang="en-US" sz="1600" b="1" dirty="0">
                <a:latin typeface="思源黑体 CN Bold" panose="020B0800000000000000" pitchFamily="34" charset="-122"/>
                <a:ea typeface="思源黑体 CN Bold" panose="020B0800000000000000" pitchFamily="34" charset="-122"/>
              </a:rPr>
              <a:t>项的总和</a:t>
            </a:r>
            <a:r>
              <a:rPr lang="zh-CN" altLang="en-US" sz="1600" b="1" dirty="0" smtClean="0">
                <a:latin typeface="思源黑体 CN Bold" panose="020B0800000000000000" pitchFamily="34" charset="-122"/>
                <a:ea typeface="思源黑体 CN Bold" panose="020B0800000000000000" pitchFamily="34" charset="-122"/>
              </a:rPr>
              <a:t>。</a:t>
            </a:r>
            <a:endParaRPr lang="en-US" altLang="zh-CN" sz="1600" b="1" dirty="0" smtClean="0">
              <a:latin typeface="思源黑体 CN Bold" panose="020B0800000000000000" pitchFamily="34" charset="-122"/>
              <a:ea typeface="思源黑体 CN Bold" panose="020B0800000000000000" pitchFamily="34" charset="-122"/>
            </a:endParaRPr>
          </a:p>
          <a:p>
            <a:pPr>
              <a:lnSpc>
                <a:spcPts val="2200"/>
              </a:lnSpc>
            </a:pPr>
            <a:endParaRPr lang="en-US" altLang="zh-CN" sz="1600" b="1" dirty="0" smtClean="0">
              <a:latin typeface="思源黑体 CN Bold" panose="020B0800000000000000" pitchFamily="34" charset="-122"/>
              <a:ea typeface="思源黑体 CN Bold" panose="020B0800000000000000" pitchFamily="34" charset="-122"/>
            </a:endParaRPr>
          </a:p>
          <a:p>
            <a:pPr marL="285750" indent="-285750">
              <a:lnSpc>
                <a:spcPts val="2200"/>
              </a:lnSpc>
              <a:buFont typeface="Wingdings" panose="05000000000000000000" pitchFamily="2" charset="2"/>
              <a:buChar char="Ø"/>
            </a:pPr>
            <a:r>
              <a:rPr lang="zh-CN" altLang="en-US" sz="1600" b="1" dirty="0" smtClean="0">
                <a:latin typeface="思源黑体 CN Bold" panose="020B0800000000000000" pitchFamily="34" charset="-122"/>
                <a:ea typeface="思源黑体 CN Bold" panose="020B0800000000000000" pitchFamily="34" charset="-122"/>
              </a:rPr>
              <a:t>录</a:t>
            </a:r>
            <a:r>
              <a:rPr lang="zh-CN" altLang="en-US" sz="1600" b="1" dirty="0">
                <a:latin typeface="思源黑体 CN Bold" panose="020B0800000000000000" pitchFamily="34" charset="-122"/>
                <a:ea typeface="思源黑体 CN Bold" panose="020B0800000000000000" pitchFamily="34" charset="-122"/>
              </a:rPr>
              <a:t>第</a:t>
            </a:r>
            <a:r>
              <a:rPr lang="en-US" altLang="zh-CN" sz="1600" b="1" dirty="0">
                <a:latin typeface="思源黑体 CN Bold" panose="020B0800000000000000" pitchFamily="34" charset="-122"/>
                <a:ea typeface="思源黑体 CN Bold" panose="020B0800000000000000" pitchFamily="34" charset="-122"/>
              </a:rPr>
              <a:t>2</a:t>
            </a:r>
            <a:r>
              <a:rPr lang="zh-CN" altLang="en-US" sz="1600" b="1" dirty="0">
                <a:latin typeface="思源黑体 CN Bold" panose="020B0800000000000000" pitchFamily="34" charset="-122"/>
                <a:ea typeface="思源黑体 CN Bold" panose="020B0800000000000000" pitchFamily="34" charset="-122"/>
              </a:rPr>
              <a:t>项时，混装项号选择“</a:t>
            </a:r>
            <a:r>
              <a:rPr lang="en-US" altLang="zh-CN" sz="1600" b="1" dirty="0">
                <a:latin typeface="思源黑体 CN Bold" panose="020B0800000000000000" pitchFamily="34" charset="-122"/>
                <a:ea typeface="思源黑体 CN Bold" panose="020B0800000000000000" pitchFamily="34" charset="-122"/>
              </a:rPr>
              <a:t>01”</a:t>
            </a:r>
            <a:r>
              <a:rPr lang="zh-CN" altLang="en-US" sz="1600" b="1" dirty="0">
                <a:latin typeface="思源黑体 CN Bold" panose="020B0800000000000000" pitchFamily="34" charset="-122"/>
                <a:ea typeface="思源黑体 CN Bold" panose="020B0800000000000000" pitchFamily="34" charset="-122"/>
              </a:rPr>
              <a:t>，代表第</a:t>
            </a:r>
            <a:r>
              <a:rPr lang="en-US" altLang="zh-CN" sz="1600" b="1" dirty="0">
                <a:latin typeface="思源黑体 CN Bold" panose="020B0800000000000000" pitchFamily="34" charset="-122"/>
                <a:ea typeface="思源黑体 CN Bold" panose="020B0800000000000000" pitchFamily="34" charset="-122"/>
              </a:rPr>
              <a:t>2</a:t>
            </a:r>
            <a:r>
              <a:rPr lang="zh-CN" altLang="en-US" sz="1600" b="1" dirty="0">
                <a:latin typeface="思源黑体 CN Bold" panose="020B0800000000000000" pitchFamily="34" charset="-122"/>
                <a:ea typeface="思源黑体 CN Bold" panose="020B0800000000000000" pitchFamily="34" charset="-122"/>
              </a:rPr>
              <a:t>项和第</a:t>
            </a:r>
            <a:r>
              <a:rPr lang="en-US" altLang="zh-CN" sz="1600" b="1" dirty="0">
                <a:latin typeface="思源黑体 CN Bold" panose="020B0800000000000000" pitchFamily="34" charset="-122"/>
                <a:ea typeface="思源黑体 CN Bold" panose="020B0800000000000000" pitchFamily="34" charset="-122"/>
              </a:rPr>
              <a:t>1</a:t>
            </a:r>
            <a:r>
              <a:rPr lang="zh-CN" altLang="en-US" sz="1600" b="1" dirty="0">
                <a:latin typeface="思源黑体 CN Bold" panose="020B0800000000000000" pitchFamily="34" charset="-122"/>
                <a:ea typeface="思源黑体 CN Bold" panose="020B0800000000000000" pitchFamily="34" charset="-122"/>
              </a:rPr>
              <a:t>项混装，系统自动会带出来报关箱数和毛重为</a:t>
            </a:r>
            <a:r>
              <a:rPr lang="en-US" altLang="zh-CN" sz="1600" b="1" dirty="0">
                <a:latin typeface="思源黑体 CN Bold" panose="020B0800000000000000" pitchFamily="34" charset="-122"/>
                <a:ea typeface="思源黑体 CN Bold" panose="020B0800000000000000" pitchFamily="34" charset="-122"/>
              </a:rPr>
              <a:t>0</a:t>
            </a:r>
            <a:r>
              <a:rPr lang="zh-CN" altLang="en-US" sz="1600" b="1" dirty="0" smtClean="0">
                <a:latin typeface="思源黑体 CN Bold" panose="020B0800000000000000" pitchFamily="34" charset="-122"/>
                <a:ea typeface="思源黑体 CN Bold" panose="020B0800000000000000" pitchFamily="34" charset="-122"/>
              </a:rPr>
              <a:t>。</a:t>
            </a:r>
            <a:endParaRPr lang="en-US" altLang="zh-CN" sz="1600" b="1" dirty="0" smtClean="0">
              <a:latin typeface="思源黑体 CN Bold" panose="020B0800000000000000" pitchFamily="34" charset="-122"/>
              <a:ea typeface="思源黑体 CN Bold" panose="020B0800000000000000" pitchFamily="34" charset="-122"/>
            </a:endParaRPr>
          </a:p>
          <a:p>
            <a:pPr>
              <a:lnSpc>
                <a:spcPts val="2200"/>
              </a:lnSpc>
            </a:pPr>
            <a:endParaRPr lang="en-US" altLang="zh-CN" sz="1600" b="1" dirty="0" smtClean="0">
              <a:latin typeface="思源黑体 CN Bold" panose="020B0800000000000000" pitchFamily="34" charset="-122"/>
              <a:ea typeface="思源黑体 CN Bold" panose="020B0800000000000000" pitchFamily="34" charset="-122"/>
            </a:endParaRPr>
          </a:p>
          <a:p>
            <a:pPr marL="285750" indent="-285750">
              <a:lnSpc>
                <a:spcPts val="2200"/>
              </a:lnSpc>
              <a:buFont typeface="Wingdings" panose="05000000000000000000" pitchFamily="2" charset="2"/>
              <a:buChar char="Ø"/>
            </a:pPr>
            <a:r>
              <a:rPr lang="zh-CN" altLang="en-US" sz="1600" b="1" dirty="0" smtClean="0">
                <a:latin typeface="思源黑体 CN Bold" panose="020B0800000000000000" pitchFamily="34" charset="-122"/>
                <a:ea typeface="思源黑体 CN Bold" panose="020B0800000000000000" pitchFamily="34" charset="-122"/>
              </a:rPr>
              <a:t>录</a:t>
            </a:r>
            <a:r>
              <a:rPr lang="zh-CN" altLang="en-US" sz="1600" b="1" dirty="0">
                <a:latin typeface="思源黑体 CN Bold" panose="020B0800000000000000" pitchFamily="34" charset="-122"/>
                <a:ea typeface="思源黑体 CN Bold" panose="020B0800000000000000" pitchFamily="34" charset="-122"/>
              </a:rPr>
              <a:t>第</a:t>
            </a:r>
            <a:r>
              <a:rPr lang="en-US" altLang="zh-CN" sz="1600" b="1" dirty="0">
                <a:latin typeface="思源黑体 CN Bold" panose="020B0800000000000000" pitchFamily="34" charset="-122"/>
                <a:ea typeface="思源黑体 CN Bold" panose="020B0800000000000000" pitchFamily="34" charset="-122"/>
              </a:rPr>
              <a:t>3</a:t>
            </a:r>
            <a:r>
              <a:rPr lang="zh-CN" altLang="en-US" sz="1600" b="1" dirty="0">
                <a:latin typeface="思源黑体 CN Bold" panose="020B0800000000000000" pitchFamily="34" charset="-122"/>
                <a:ea typeface="思源黑体 CN Bold" panose="020B0800000000000000" pitchFamily="34" charset="-122"/>
              </a:rPr>
              <a:t>项时，混装项号选择“</a:t>
            </a:r>
            <a:r>
              <a:rPr lang="en-US" altLang="zh-CN" sz="1600" b="1" dirty="0">
                <a:latin typeface="思源黑体 CN Bold" panose="020B0800000000000000" pitchFamily="34" charset="-122"/>
                <a:ea typeface="思源黑体 CN Bold" panose="020B0800000000000000" pitchFamily="34" charset="-122"/>
              </a:rPr>
              <a:t>01”</a:t>
            </a:r>
            <a:r>
              <a:rPr lang="zh-CN" altLang="en-US" sz="1600" b="1" dirty="0">
                <a:latin typeface="思源黑体 CN Bold" panose="020B0800000000000000" pitchFamily="34" charset="-122"/>
                <a:ea typeface="思源黑体 CN Bold" panose="020B0800000000000000" pitchFamily="34" charset="-122"/>
              </a:rPr>
              <a:t>，代表第</a:t>
            </a:r>
            <a:r>
              <a:rPr lang="en-US" altLang="zh-CN" sz="1600" b="1" dirty="0">
                <a:latin typeface="思源黑体 CN Bold" panose="020B0800000000000000" pitchFamily="34" charset="-122"/>
                <a:ea typeface="思源黑体 CN Bold" panose="020B0800000000000000" pitchFamily="34" charset="-122"/>
              </a:rPr>
              <a:t>3</a:t>
            </a:r>
            <a:r>
              <a:rPr lang="zh-CN" altLang="en-US" sz="1600" b="1" dirty="0">
                <a:latin typeface="思源黑体 CN Bold" panose="020B0800000000000000" pitchFamily="34" charset="-122"/>
                <a:ea typeface="思源黑体 CN Bold" panose="020B0800000000000000" pitchFamily="34" charset="-122"/>
              </a:rPr>
              <a:t>项和第</a:t>
            </a:r>
            <a:r>
              <a:rPr lang="en-US" altLang="zh-CN" sz="1600" b="1" dirty="0">
                <a:latin typeface="思源黑体 CN Bold" panose="020B0800000000000000" pitchFamily="34" charset="-122"/>
                <a:ea typeface="思源黑体 CN Bold" panose="020B0800000000000000" pitchFamily="34" charset="-122"/>
              </a:rPr>
              <a:t>1</a:t>
            </a:r>
            <a:r>
              <a:rPr lang="zh-CN" altLang="en-US" sz="1600" b="1" dirty="0">
                <a:latin typeface="思源黑体 CN Bold" panose="020B0800000000000000" pitchFamily="34" charset="-122"/>
                <a:ea typeface="思源黑体 CN Bold" panose="020B0800000000000000" pitchFamily="34" charset="-122"/>
              </a:rPr>
              <a:t>项混装，系统自动会带出来报关箱数和毛重为</a:t>
            </a:r>
            <a:r>
              <a:rPr lang="en-US" altLang="zh-CN" sz="1600" b="1" dirty="0">
                <a:latin typeface="思源黑体 CN Bold" panose="020B0800000000000000" pitchFamily="34" charset="-122"/>
                <a:ea typeface="思源黑体 CN Bold" panose="020B0800000000000000" pitchFamily="34" charset="-122"/>
              </a:rPr>
              <a:t>0</a:t>
            </a:r>
            <a:r>
              <a:rPr lang="zh-CN" altLang="en-US" sz="1600" b="1" dirty="0" smtClean="0">
                <a:latin typeface="思源黑体 CN Bold" panose="020B0800000000000000" pitchFamily="34" charset="-122"/>
                <a:ea typeface="思源黑体 CN Bold" panose="020B0800000000000000" pitchFamily="34" charset="-122"/>
              </a:rPr>
              <a:t>。</a:t>
            </a:r>
            <a:endParaRPr lang="en-US" altLang="zh-CN" sz="1600" b="1" dirty="0" smtClean="0">
              <a:latin typeface="思源黑体 CN Bold" panose="020B0800000000000000" pitchFamily="34" charset="-122"/>
              <a:ea typeface="思源黑体 CN Bold" panose="020B0800000000000000" pitchFamily="34" charset="-122"/>
            </a:endParaRPr>
          </a:p>
          <a:p>
            <a:pPr>
              <a:lnSpc>
                <a:spcPts val="2200"/>
              </a:lnSpc>
            </a:pPr>
            <a:endParaRPr lang="en-US" altLang="zh-CN" sz="1600" b="1" dirty="0" smtClean="0">
              <a:latin typeface="思源黑体 CN Bold" panose="020B0800000000000000" pitchFamily="34" charset="-122"/>
              <a:ea typeface="思源黑体 CN Bold" panose="020B0800000000000000" pitchFamily="34" charset="-122"/>
            </a:endParaRPr>
          </a:p>
          <a:p>
            <a:pPr marL="285750" indent="-285750">
              <a:lnSpc>
                <a:spcPts val="2200"/>
              </a:lnSpc>
              <a:buFont typeface="Wingdings" panose="05000000000000000000" pitchFamily="2" charset="2"/>
              <a:buChar char="Ø"/>
            </a:pPr>
            <a:r>
              <a:rPr lang="zh-CN" altLang="en-US" sz="1600" b="1" dirty="0" smtClean="0">
                <a:latin typeface="思源黑体 CN Bold" panose="020B0800000000000000" pitchFamily="34" charset="-122"/>
                <a:ea typeface="思源黑体 CN Bold" panose="020B0800000000000000" pitchFamily="34" charset="-122"/>
              </a:rPr>
              <a:t>混装</a:t>
            </a:r>
            <a:r>
              <a:rPr lang="zh-CN" altLang="en-US" sz="1600" b="1" dirty="0">
                <a:latin typeface="思源黑体 CN Bold" panose="020B0800000000000000" pitchFamily="34" charset="-122"/>
                <a:ea typeface="思源黑体 CN Bold" panose="020B0800000000000000" pitchFamily="34" charset="-122"/>
              </a:rPr>
              <a:t>除以上特殊录入之外，其他净重和法定数量等均录此项品名对应的数据。</a:t>
            </a:r>
            <a:endParaRPr lang="en-US" altLang="zh-CN" sz="1600" b="1" dirty="0" smtClean="0">
              <a:latin typeface="思源黑体 CN Bold" panose="020B0800000000000000" pitchFamily="34" charset="-122"/>
              <a:ea typeface="思源黑体 CN Bold" panose="020B0800000000000000" pitchFamily="34" charset="-122"/>
            </a:endParaRPr>
          </a:p>
        </p:txBody>
      </p:sp>
      <p:sp>
        <p:nvSpPr>
          <p:cNvPr id="8" name="TextBox 1"/>
          <p:cNvSpPr txBox="1"/>
          <p:nvPr/>
        </p:nvSpPr>
        <p:spPr>
          <a:xfrm>
            <a:off x="861902" y="1098026"/>
            <a:ext cx="7803453" cy="523220"/>
          </a:xfrm>
          <a:prstGeom prst="rect">
            <a:avLst/>
          </a:prstGeom>
          <a:noFill/>
        </p:spPr>
        <p:txBody>
          <a:bodyPr wrap="square" rtlCol="0">
            <a:spAutoFit/>
          </a:bodyPr>
          <a:lstStyle>
            <a:defPPr>
              <a:defRPr lang="zh-CN"/>
            </a:defPPr>
            <a:lvl1pPr>
              <a:defRPr sz="2800">
                <a:latin typeface="微软雅黑" pitchFamily="34" charset="-122"/>
                <a:ea typeface="微软雅黑" pitchFamily="34" charset="-122"/>
              </a:defRPr>
            </a:lvl1pPr>
          </a:lstStyle>
          <a:p>
            <a:r>
              <a:rPr lang="en-US" altLang="zh-CN" b="1" dirty="0" smtClean="0">
                <a:latin typeface="思源黑体 CN Bold" panose="020B0800000000000000" pitchFamily="34" charset="-122"/>
                <a:ea typeface="思源黑体 CN Bold" panose="020B0800000000000000" pitchFamily="34" charset="-122"/>
              </a:rPr>
              <a:t>4</a:t>
            </a:r>
            <a:r>
              <a:rPr lang="zh-CN" altLang="en-US" b="1" dirty="0" smtClean="0">
                <a:latin typeface="思源黑体 CN Bold" panose="020B0800000000000000" pitchFamily="34" charset="-122"/>
                <a:ea typeface="思源黑体 CN Bold" panose="020B0800000000000000" pitchFamily="34" charset="-122"/>
              </a:rPr>
              <a:t>、新增</a:t>
            </a:r>
            <a:r>
              <a:rPr lang="zh-CN" altLang="en-US" b="1" dirty="0">
                <a:latin typeface="思源黑体 CN Bold" panose="020B0800000000000000" pitchFamily="34" charset="-122"/>
                <a:ea typeface="思源黑体 CN Bold" panose="020B0800000000000000" pitchFamily="34" charset="-122"/>
              </a:rPr>
              <a:t>商品</a:t>
            </a:r>
            <a:r>
              <a:rPr lang="zh-CN" altLang="en-US" b="1" dirty="0" smtClean="0">
                <a:latin typeface="思源黑体 CN Bold" panose="020B0800000000000000" pitchFamily="34" charset="-122"/>
                <a:ea typeface="思源黑体 CN Bold" panose="020B0800000000000000" pitchFamily="34" charset="-122"/>
              </a:rPr>
              <a:t>资料（</a:t>
            </a:r>
            <a:r>
              <a:rPr lang="en-US" altLang="zh-CN" b="1" dirty="0">
                <a:latin typeface="思源黑体 CN Bold" panose="020B0800000000000000" pitchFamily="34" charset="-122"/>
                <a:ea typeface="思源黑体 CN Bold" panose="020B0800000000000000" pitchFamily="34" charset="-122"/>
              </a:rPr>
              <a:t>4</a:t>
            </a:r>
            <a:r>
              <a:rPr lang="zh-CN" altLang="en-US" b="1" dirty="0" smtClean="0">
                <a:latin typeface="思源黑体 CN Bold" panose="020B0800000000000000" pitchFamily="34" charset="-122"/>
                <a:ea typeface="思源黑体 CN Bold" panose="020B0800000000000000" pitchFamily="34" charset="-122"/>
              </a:rPr>
              <a:t>）</a:t>
            </a:r>
            <a:endParaRPr lang="zh-CN" altLang="en-US" b="1" dirty="0">
              <a:latin typeface="思源黑体 CN Bold" panose="020B0800000000000000" pitchFamily="34" charset="-122"/>
              <a:ea typeface="思源黑体 CN Bold" panose="020B0800000000000000" pitchFamily="34" charset="-122"/>
            </a:endParaRPr>
          </a:p>
        </p:txBody>
      </p:sp>
      <p:grpSp>
        <p:nvGrpSpPr>
          <p:cNvPr id="7" name="组合 6"/>
          <p:cNvGrpSpPr/>
          <p:nvPr/>
        </p:nvGrpSpPr>
        <p:grpSpPr>
          <a:xfrm>
            <a:off x="775562" y="1784316"/>
            <a:ext cx="6402626" cy="2076732"/>
            <a:chOff x="191344" y="1727074"/>
            <a:chExt cx="6402626" cy="2076732"/>
          </a:xfrm>
          <a:effectLst>
            <a:outerShdw blurRad="50800" dist="38100" dir="13500000" algn="br" rotWithShape="0">
              <a:prstClr val="black">
                <a:alpha val="40000"/>
              </a:prstClr>
            </a:outerShdw>
          </a:effectLst>
        </p:grpSpPr>
        <p:pic>
          <p:nvPicPr>
            <p:cNvPr id="6" name="图片 5"/>
            <p:cNvPicPr>
              <a:picLocks noChangeAspect="1"/>
            </p:cNvPicPr>
            <p:nvPr/>
          </p:nvPicPr>
          <p:blipFill rotWithShape="1">
            <a:blip r:embed="rId3"/>
            <a:srcRect r="29259"/>
            <a:stretch/>
          </p:blipFill>
          <p:spPr>
            <a:xfrm>
              <a:off x="191344" y="1727074"/>
              <a:ext cx="6402626" cy="2076732"/>
            </a:xfrm>
            <a:prstGeom prst="rect">
              <a:avLst/>
            </a:prstGeom>
          </p:spPr>
        </p:pic>
        <p:sp>
          <p:nvSpPr>
            <p:cNvPr id="9" name="圆角矩形 8"/>
            <p:cNvSpPr/>
            <p:nvPr/>
          </p:nvSpPr>
          <p:spPr>
            <a:xfrm>
              <a:off x="1703512" y="2661805"/>
              <a:ext cx="446001" cy="13117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grpSp>
      <p:grpSp>
        <p:nvGrpSpPr>
          <p:cNvPr id="18" name="组合 17"/>
          <p:cNvGrpSpPr/>
          <p:nvPr/>
        </p:nvGrpSpPr>
        <p:grpSpPr>
          <a:xfrm>
            <a:off x="775563" y="4003600"/>
            <a:ext cx="6402625" cy="1774499"/>
            <a:chOff x="191345" y="3871382"/>
            <a:chExt cx="6402625" cy="1774499"/>
          </a:xfrm>
          <a:effectLst>
            <a:outerShdw blurRad="50800" dist="38100" dir="13500000" algn="br" rotWithShape="0">
              <a:prstClr val="black">
                <a:alpha val="40000"/>
              </a:prstClr>
            </a:outerShdw>
          </a:effectLst>
        </p:grpSpPr>
        <p:pic>
          <p:nvPicPr>
            <p:cNvPr id="15" name="图片 14"/>
            <p:cNvPicPr>
              <a:picLocks noChangeAspect="1"/>
            </p:cNvPicPr>
            <p:nvPr/>
          </p:nvPicPr>
          <p:blipFill rotWithShape="1">
            <a:blip r:embed="rId4"/>
            <a:srcRect r="23979"/>
            <a:stretch/>
          </p:blipFill>
          <p:spPr>
            <a:xfrm>
              <a:off x="191345" y="3871382"/>
              <a:ext cx="6402625" cy="1774499"/>
            </a:xfrm>
            <a:prstGeom prst="rect">
              <a:avLst/>
            </a:prstGeom>
          </p:spPr>
        </p:pic>
        <p:sp>
          <p:nvSpPr>
            <p:cNvPr id="12" name="圆角矩形 11"/>
            <p:cNvSpPr/>
            <p:nvPr/>
          </p:nvSpPr>
          <p:spPr>
            <a:xfrm>
              <a:off x="1418557" y="3984674"/>
              <a:ext cx="2085155" cy="95649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16" name="圆角矩形 15"/>
            <p:cNvSpPr/>
            <p:nvPr/>
          </p:nvSpPr>
          <p:spPr>
            <a:xfrm>
              <a:off x="2149513" y="4331743"/>
              <a:ext cx="446001" cy="13117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17" name="圆角矩形 16"/>
            <p:cNvSpPr/>
            <p:nvPr/>
          </p:nvSpPr>
          <p:spPr>
            <a:xfrm>
              <a:off x="2819869" y="4331743"/>
              <a:ext cx="446001" cy="13117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grpSp>
      <p:sp>
        <p:nvSpPr>
          <p:cNvPr id="19" name="文本框 18"/>
          <p:cNvSpPr txBox="1"/>
          <p:nvPr/>
        </p:nvSpPr>
        <p:spPr>
          <a:xfrm>
            <a:off x="11641541" y="6457890"/>
            <a:ext cx="550459" cy="400110"/>
          </a:xfrm>
          <a:prstGeom prst="rect">
            <a:avLst/>
          </a:prstGeom>
          <a:noFill/>
        </p:spPr>
        <p:txBody>
          <a:bodyPr wrap="square" rtlCol="0">
            <a:spAutoFit/>
          </a:bodyPr>
          <a:lstStyle/>
          <a:p>
            <a:r>
              <a:rPr lang="en-US" altLang="zh-CN" sz="2000" b="1" dirty="0" smtClean="0">
                <a:solidFill>
                  <a:srgbClr val="858585"/>
                </a:solidFill>
                <a:latin typeface="宋体" panose="02010600030101010101" pitchFamily="2" charset="-122"/>
                <a:ea typeface="宋体" panose="02010600030101010101" pitchFamily="2" charset="-122"/>
              </a:rPr>
              <a:t>15</a:t>
            </a:r>
            <a:endParaRPr lang="zh-CN" altLang="en-US" sz="2000" dirty="0">
              <a:solidFill>
                <a:srgbClr val="858585"/>
              </a:solidFill>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2319007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a:stretch>
            <a:fillRect/>
          </a:stretch>
        </p:blipFill>
        <p:spPr>
          <a:xfrm>
            <a:off x="623887" y="1780656"/>
            <a:ext cx="10944225" cy="2047875"/>
          </a:xfrm>
          <a:prstGeom prst="rect">
            <a:avLst/>
          </a:prstGeom>
          <a:effectLst>
            <a:outerShdw blurRad="63500" sx="102000" sy="102000" algn="ctr" rotWithShape="0">
              <a:prstClr val="black">
                <a:alpha val="40000"/>
              </a:prstClr>
            </a:outerShdw>
          </a:effectLst>
        </p:spPr>
      </p:pic>
      <p:sp>
        <p:nvSpPr>
          <p:cNvPr id="4" name="文本框 3"/>
          <p:cNvSpPr txBox="1">
            <a:spLocks noChangeArrowheads="1"/>
          </p:cNvSpPr>
          <p:nvPr/>
        </p:nvSpPr>
        <p:spPr bwMode="auto">
          <a:xfrm>
            <a:off x="668656" y="235788"/>
            <a:ext cx="3749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400" b="1" dirty="0" smtClean="0">
                <a:solidFill>
                  <a:srgbClr val="384D82"/>
                </a:solidFill>
                <a:latin typeface="思源黑体 CN Bold" panose="020B0800000000000000" pitchFamily="34" charset="-122"/>
                <a:ea typeface="思源黑体 CN Bold" panose="020B0800000000000000" pitchFamily="34" charset="-122"/>
              </a:rPr>
              <a:t>订单录入详细教程</a:t>
            </a:r>
            <a:endParaRPr lang="zh-CN" altLang="en-US" sz="2400" b="1" dirty="0">
              <a:solidFill>
                <a:srgbClr val="384D82"/>
              </a:solidFill>
              <a:latin typeface="思源黑体 CN Bold" panose="020B0800000000000000" pitchFamily="34" charset="-122"/>
              <a:ea typeface="思源黑体 CN Bold" panose="020B0800000000000000" pitchFamily="34" charset="-122"/>
            </a:endParaRPr>
          </a:p>
        </p:txBody>
      </p:sp>
      <p:sp>
        <p:nvSpPr>
          <p:cNvPr id="6" name="TextBox 4"/>
          <p:cNvSpPr txBox="1"/>
          <p:nvPr/>
        </p:nvSpPr>
        <p:spPr>
          <a:xfrm>
            <a:off x="861902" y="3988489"/>
            <a:ext cx="9747168" cy="1985159"/>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CN" altLang="en-US" sz="1600" b="1" dirty="0" smtClean="0">
                <a:latin typeface="思源黑体 CN Bold" panose="020B0800000000000000" pitchFamily="34" charset="-122"/>
                <a:ea typeface="思源黑体 CN Bold" panose="020B0800000000000000" pitchFamily="34" charset="-122"/>
              </a:rPr>
              <a:t>完成录入操作后，点击</a:t>
            </a:r>
            <a:r>
              <a:rPr lang="en-US" altLang="zh-CN" sz="1600" b="1" dirty="0" smtClean="0">
                <a:latin typeface="思源黑体 CN Bold" panose="020B0800000000000000" pitchFamily="34" charset="-122"/>
                <a:ea typeface="思源黑体 CN Bold" panose="020B0800000000000000" pitchFamily="34" charset="-122"/>
              </a:rPr>
              <a:t>【</a:t>
            </a:r>
            <a:r>
              <a:rPr lang="zh-CN" altLang="en-US" sz="1600" b="1" dirty="0" smtClean="0">
                <a:latin typeface="思源黑体 CN Bold" panose="020B0800000000000000" pitchFamily="34" charset="-122"/>
                <a:ea typeface="思源黑体 CN Bold" panose="020B0800000000000000" pitchFamily="34" charset="-122"/>
              </a:rPr>
              <a:t>保存</a:t>
            </a:r>
            <a:r>
              <a:rPr lang="en-US" altLang="zh-CN" sz="1600" b="1" dirty="0" smtClean="0">
                <a:latin typeface="思源黑体 CN Bold" panose="020B0800000000000000" pitchFamily="34" charset="-122"/>
                <a:ea typeface="思源黑体 CN Bold" panose="020B0800000000000000" pitchFamily="34" charset="-122"/>
              </a:rPr>
              <a:t>】</a:t>
            </a:r>
            <a:r>
              <a:rPr lang="zh-CN" altLang="en-US" sz="1600" b="1" dirty="0" smtClean="0">
                <a:latin typeface="思源黑体 CN Bold" panose="020B0800000000000000" pitchFamily="34" charset="-122"/>
                <a:ea typeface="思源黑体 CN Bold" panose="020B0800000000000000" pitchFamily="34" charset="-122"/>
              </a:rPr>
              <a:t>，系统生成订单编号，生成报关资料。</a:t>
            </a:r>
            <a:endParaRPr lang="en-US" altLang="zh-CN" sz="1600" b="1" dirty="0" smtClean="0">
              <a:latin typeface="思源黑体 CN Bold" panose="020B0800000000000000" pitchFamily="34" charset="-122"/>
              <a:ea typeface="思源黑体 CN Bold" panose="020B0800000000000000" pitchFamily="34" charset="-122"/>
            </a:endParaRPr>
          </a:p>
          <a:p>
            <a:pPr marL="285750" indent="-285750">
              <a:lnSpc>
                <a:spcPct val="150000"/>
              </a:lnSpc>
              <a:buFont typeface="Wingdings" panose="05000000000000000000" pitchFamily="2" charset="2"/>
              <a:buChar char="Ø"/>
            </a:pPr>
            <a:r>
              <a:rPr lang="zh-CN" altLang="en-US" sz="1600" b="1" dirty="0" smtClean="0">
                <a:latin typeface="思源黑体 CN Bold" panose="020B0800000000000000" pitchFamily="34" charset="-122"/>
                <a:ea typeface="思源黑体 CN Bold" panose="020B0800000000000000" pitchFamily="34" charset="-122"/>
              </a:rPr>
              <a:t>通过右上角下载文件并审核资料是否完整，正确</a:t>
            </a:r>
            <a:endParaRPr lang="en-US" altLang="zh-CN" sz="1600" b="1" dirty="0" smtClean="0">
              <a:latin typeface="思源黑体 CN Bold" panose="020B0800000000000000" pitchFamily="34" charset="-122"/>
              <a:ea typeface="思源黑体 CN Bold" panose="020B0800000000000000" pitchFamily="34" charset="-122"/>
            </a:endParaRPr>
          </a:p>
          <a:p>
            <a:pPr marL="285750" indent="-285750">
              <a:lnSpc>
                <a:spcPct val="150000"/>
              </a:lnSpc>
              <a:buFont typeface="Wingdings" panose="05000000000000000000" pitchFamily="2" charset="2"/>
              <a:buChar char="Ø"/>
            </a:pPr>
            <a:r>
              <a:rPr lang="zh-CN" altLang="en-US" sz="1600" b="1" dirty="0" smtClean="0">
                <a:latin typeface="思源黑体 CN Bold" panose="020B0800000000000000" pitchFamily="34" charset="-122"/>
                <a:ea typeface="思源黑体 CN Bold" panose="020B0800000000000000" pitchFamily="34" charset="-122"/>
              </a:rPr>
              <a:t>审核无误，打印代理报关委托书，发票，箱单，盖章后扫描并分别对应上传到网上</a:t>
            </a:r>
            <a:endParaRPr lang="en-US" altLang="zh-CN" sz="1600" b="1" dirty="0" smtClean="0">
              <a:latin typeface="思源黑体 CN Bold" panose="020B0800000000000000" pitchFamily="34" charset="-122"/>
              <a:ea typeface="思源黑体 CN Bold" panose="020B0800000000000000" pitchFamily="34" charset="-122"/>
            </a:endParaRPr>
          </a:p>
          <a:p>
            <a:pPr marL="285750" indent="-285750">
              <a:lnSpc>
                <a:spcPct val="150000"/>
              </a:lnSpc>
              <a:buFont typeface="Wingdings" panose="05000000000000000000" pitchFamily="2" charset="2"/>
              <a:buChar char="Ø"/>
            </a:pPr>
            <a:r>
              <a:rPr lang="zh-CN" altLang="en-US" sz="1600" b="1" dirty="0" smtClean="0">
                <a:latin typeface="思源黑体 CN Bold" panose="020B0800000000000000" pitchFamily="34" charset="-122"/>
                <a:ea typeface="思源黑体 CN Bold" panose="020B0800000000000000" pitchFamily="34" charset="-122"/>
              </a:rPr>
              <a:t>订单处于“未提交”状态，您可以修改信息，上传附件。</a:t>
            </a:r>
            <a:endParaRPr lang="en-US" altLang="zh-CN" sz="1600" b="1" dirty="0" smtClean="0">
              <a:latin typeface="思源黑体 CN Bold" panose="020B0800000000000000" pitchFamily="34" charset="-122"/>
              <a:ea typeface="思源黑体 CN Bold" panose="020B0800000000000000" pitchFamily="34" charset="-122"/>
            </a:endParaRPr>
          </a:p>
          <a:p>
            <a:pPr marL="285750" indent="-285750">
              <a:lnSpc>
                <a:spcPct val="150000"/>
              </a:lnSpc>
              <a:buFont typeface="Wingdings" panose="05000000000000000000" pitchFamily="2" charset="2"/>
              <a:buChar char="Ø"/>
            </a:pPr>
            <a:r>
              <a:rPr lang="zh-CN" altLang="en-US" sz="1600" b="1" dirty="0" smtClean="0">
                <a:latin typeface="思源黑体 CN Bold" panose="020B0800000000000000" pitchFamily="34" charset="-122"/>
                <a:ea typeface="思源黑体 CN Bold" panose="020B0800000000000000" pitchFamily="34" charset="-122"/>
              </a:rPr>
              <a:t>提交后需要修改，烦请联系我们客服</a:t>
            </a:r>
            <a:endParaRPr lang="zh-CN" altLang="en-US" sz="1600" b="1" dirty="0">
              <a:latin typeface="思源黑体 CN Bold" panose="020B0800000000000000" pitchFamily="34" charset="-122"/>
              <a:ea typeface="思源黑体 CN Bold" panose="020B0800000000000000" pitchFamily="34" charset="-122"/>
            </a:endParaRPr>
          </a:p>
        </p:txBody>
      </p:sp>
      <p:sp>
        <p:nvSpPr>
          <p:cNvPr id="7" name="TextBox 1"/>
          <p:cNvSpPr txBox="1"/>
          <p:nvPr/>
        </p:nvSpPr>
        <p:spPr>
          <a:xfrm>
            <a:off x="861902" y="1098026"/>
            <a:ext cx="7803453" cy="523220"/>
          </a:xfrm>
          <a:prstGeom prst="rect">
            <a:avLst/>
          </a:prstGeom>
          <a:noFill/>
        </p:spPr>
        <p:txBody>
          <a:bodyPr wrap="square" rtlCol="0">
            <a:spAutoFit/>
          </a:bodyPr>
          <a:lstStyle>
            <a:defPPr>
              <a:defRPr lang="zh-CN"/>
            </a:defPPr>
            <a:lvl1pPr>
              <a:defRPr sz="2800">
                <a:latin typeface="微软雅黑" pitchFamily="34" charset="-122"/>
                <a:ea typeface="微软雅黑" pitchFamily="34" charset="-122"/>
              </a:defRPr>
            </a:lvl1pPr>
          </a:lstStyle>
          <a:p>
            <a:r>
              <a:rPr lang="en-US" altLang="zh-CN" b="1" dirty="0" smtClean="0">
                <a:latin typeface="思源黑体 CN Bold" panose="020B0800000000000000" pitchFamily="34" charset="-122"/>
                <a:ea typeface="思源黑体 CN Bold" panose="020B0800000000000000" pitchFamily="34" charset="-122"/>
              </a:rPr>
              <a:t>5</a:t>
            </a:r>
            <a:r>
              <a:rPr lang="zh-CN" altLang="en-US" b="1" dirty="0" smtClean="0">
                <a:latin typeface="思源黑体 CN Bold" panose="020B0800000000000000" pitchFamily="34" charset="-122"/>
                <a:ea typeface="思源黑体 CN Bold" panose="020B0800000000000000" pitchFamily="34" charset="-122"/>
              </a:rPr>
              <a:t>、保存订单</a:t>
            </a:r>
            <a:endParaRPr lang="zh-CN" altLang="en-US" b="1" dirty="0">
              <a:latin typeface="思源黑体 CN Bold" panose="020B0800000000000000" pitchFamily="34" charset="-122"/>
              <a:ea typeface="思源黑体 CN Bold" panose="020B0800000000000000" pitchFamily="34" charset="-122"/>
            </a:endParaRPr>
          </a:p>
        </p:txBody>
      </p:sp>
      <p:cxnSp>
        <p:nvCxnSpPr>
          <p:cNvPr id="8" name="直接箭头连接符 7"/>
          <p:cNvCxnSpPr/>
          <p:nvPr/>
        </p:nvCxnSpPr>
        <p:spPr>
          <a:xfrm flipH="1">
            <a:off x="6109388" y="1412776"/>
            <a:ext cx="274644" cy="42196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接箭头连接符 11"/>
          <p:cNvCxnSpPr/>
          <p:nvPr/>
        </p:nvCxnSpPr>
        <p:spPr>
          <a:xfrm flipH="1">
            <a:off x="2999656" y="2154327"/>
            <a:ext cx="276609" cy="33856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圆角矩形 13"/>
          <p:cNvSpPr/>
          <p:nvPr/>
        </p:nvSpPr>
        <p:spPr>
          <a:xfrm>
            <a:off x="6888088" y="1780656"/>
            <a:ext cx="3024336" cy="373671"/>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10" name="文本框 9"/>
          <p:cNvSpPr txBox="1"/>
          <p:nvPr/>
        </p:nvSpPr>
        <p:spPr>
          <a:xfrm>
            <a:off x="11641541" y="6353678"/>
            <a:ext cx="550459" cy="400110"/>
          </a:xfrm>
          <a:prstGeom prst="rect">
            <a:avLst/>
          </a:prstGeom>
          <a:noFill/>
        </p:spPr>
        <p:txBody>
          <a:bodyPr wrap="square" rtlCol="0">
            <a:spAutoFit/>
          </a:bodyPr>
          <a:lstStyle/>
          <a:p>
            <a:r>
              <a:rPr lang="en-US" altLang="zh-CN" sz="2000" b="1" dirty="0" smtClean="0">
                <a:solidFill>
                  <a:srgbClr val="858585"/>
                </a:solidFill>
                <a:latin typeface="宋体" panose="02010600030101010101" pitchFamily="2" charset="-122"/>
                <a:ea typeface="宋体" panose="02010600030101010101" pitchFamily="2" charset="-122"/>
              </a:rPr>
              <a:t>16</a:t>
            </a:r>
            <a:endParaRPr lang="zh-CN" altLang="en-US" sz="2000" dirty="0">
              <a:solidFill>
                <a:srgbClr val="858585"/>
              </a:solidFill>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26161147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图片 21"/>
          <p:cNvPicPr>
            <a:picLocks noChangeAspect="1"/>
          </p:cNvPicPr>
          <p:nvPr/>
        </p:nvPicPr>
        <p:blipFill>
          <a:blip r:embed="rId3"/>
          <a:stretch>
            <a:fillRect/>
          </a:stretch>
        </p:blipFill>
        <p:spPr>
          <a:xfrm>
            <a:off x="1730122" y="2208562"/>
            <a:ext cx="8568036" cy="1073772"/>
          </a:xfrm>
          <a:prstGeom prst="rect">
            <a:avLst/>
          </a:prstGeom>
          <a:effectLst>
            <a:outerShdw blurRad="50800" dist="38100" dir="13500000" algn="br" rotWithShape="0">
              <a:prstClr val="black">
                <a:alpha val="40000"/>
              </a:prstClr>
            </a:outerShdw>
          </a:effectLst>
        </p:spPr>
      </p:pic>
      <p:sp>
        <p:nvSpPr>
          <p:cNvPr id="4" name="文本框 3"/>
          <p:cNvSpPr txBox="1">
            <a:spLocks noChangeArrowheads="1"/>
          </p:cNvSpPr>
          <p:nvPr/>
        </p:nvSpPr>
        <p:spPr bwMode="auto">
          <a:xfrm>
            <a:off x="668656" y="235788"/>
            <a:ext cx="3749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400" b="1" dirty="0" smtClean="0">
                <a:solidFill>
                  <a:srgbClr val="384D82"/>
                </a:solidFill>
                <a:latin typeface="思源黑体 CN Bold" panose="020B0800000000000000" pitchFamily="34" charset="-122"/>
                <a:ea typeface="思源黑体 CN Bold" panose="020B0800000000000000" pitchFamily="34" charset="-122"/>
              </a:rPr>
              <a:t>订单录入详细教程</a:t>
            </a:r>
            <a:endParaRPr lang="zh-CN" altLang="en-US" sz="2400" b="1" dirty="0">
              <a:solidFill>
                <a:srgbClr val="384D82"/>
              </a:solidFill>
              <a:latin typeface="思源黑体 CN Bold" panose="020B0800000000000000" pitchFamily="34" charset="-122"/>
              <a:ea typeface="思源黑体 CN Bold" panose="020B0800000000000000" pitchFamily="34" charset="-122"/>
            </a:endParaRPr>
          </a:p>
        </p:txBody>
      </p:sp>
      <p:sp>
        <p:nvSpPr>
          <p:cNvPr id="5" name="TextBox 10"/>
          <p:cNvSpPr txBox="1"/>
          <p:nvPr/>
        </p:nvSpPr>
        <p:spPr>
          <a:xfrm>
            <a:off x="896283" y="836712"/>
            <a:ext cx="6518930" cy="523220"/>
          </a:xfrm>
          <a:prstGeom prst="rect">
            <a:avLst/>
          </a:prstGeom>
          <a:noFill/>
        </p:spPr>
        <p:txBody>
          <a:bodyPr wrap="square" rtlCol="0">
            <a:spAutoFit/>
          </a:bodyPr>
          <a:lstStyle>
            <a:defPPr>
              <a:defRPr lang="zh-CN"/>
            </a:defPPr>
            <a:lvl1pPr>
              <a:defRPr sz="2800" b="1">
                <a:latin typeface="微软雅黑" pitchFamily="34" charset="-122"/>
                <a:ea typeface="微软雅黑" pitchFamily="34" charset="-122"/>
              </a:defRPr>
            </a:lvl1pPr>
          </a:lstStyle>
          <a:p>
            <a:r>
              <a:rPr lang="en-US" altLang="zh-CN" dirty="0">
                <a:latin typeface="思源黑体 CN Bold" panose="020B0800000000000000" pitchFamily="34" charset="-122"/>
                <a:ea typeface="思源黑体 CN Bold" panose="020B0800000000000000" pitchFamily="34" charset="-122"/>
              </a:rPr>
              <a:t>6</a:t>
            </a:r>
            <a:r>
              <a:rPr lang="zh-CN" altLang="en-US" dirty="0">
                <a:latin typeface="思源黑体 CN Bold" panose="020B0800000000000000" pitchFamily="34" charset="-122"/>
                <a:ea typeface="思源黑体 CN Bold" panose="020B0800000000000000" pitchFamily="34" charset="-122"/>
              </a:rPr>
              <a:t>、上传报关资料（已盖章文件）</a:t>
            </a:r>
          </a:p>
        </p:txBody>
      </p:sp>
      <p:sp>
        <p:nvSpPr>
          <p:cNvPr id="6" name="TextBox 4"/>
          <p:cNvSpPr txBox="1"/>
          <p:nvPr/>
        </p:nvSpPr>
        <p:spPr>
          <a:xfrm>
            <a:off x="1324079" y="1607605"/>
            <a:ext cx="7776648" cy="369332"/>
          </a:xfrm>
          <a:prstGeom prst="rect">
            <a:avLst/>
          </a:prstGeom>
          <a:noFill/>
        </p:spPr>
        <p:txBody>
          <a:bodyPr wrap="square" rtlCol="0">
            <a:spAutoFit/>
          </a:bodyPr>
          <a:lstStyle/>
          <a:p>
            <a:r>
              <a:rPr lang="zh-CN" altLang="en-US" b="1" dirty="0" smtClean="0">
                <a:latin typeface="思源黑体 CN Bold" panose="020B0800000000000000" pitchFamily="34" charset="-122"/>
                <a:ea typeface="思源黑体 CN Bold" panose="020B0800000000000000" pitchFamily="34" charset="-122"/>
              </a:rPr>
              <a:t>在提交订单之前，您需要下载报关资料，盖章扫描后上传附件。</a:t>
            </a:r>
            <a:endParaRPr lang="en-US" altLang="zh-CN" b="1" dirty="0" smtClean="0">
              <a:latin typeface="思源黑体 CN Bold" panose="020B0800000000000000" pitchFamily="34" charset="-122"/>
              <a:ea typeface="思源黑体 CN Bold" panose="020B0800000000000000" pitchFamily="34" charset="-122"/>
            </a:endParaRPr>
          </a:p>
        </p:txBody>
      </p:sp>
      <p:sp>
        <p:nvSpPr>
          <p:cNvPr id="9" name="矩形 8"/>
          <p:cNvSpPr/>
          <p:nvPr/>
        </p:nvSpPr>
        <p:spPr>
          <a:xfrm>
            <a:off x="6646452" y="3834361"/>
            <a:ext cx="4634124" cy="1569660"/>
          </a:xfrm>
          <a:prstGeom prst="rect">
            <a:avLst/>
          </a:prstGeom>
        </p:spPr>
        <p:txBody>
          <a:bodyPr wrap="square">
            <a:spAutoFit/>
          </a:bodyPr>
          <a:lstStyle/>
          <a:p>
            <a:pPr marL="285750" indent="-285750">
              <a:lnSpc>
                <a:spcPct val="150000"/>
              </a:lnSpc>
              <a:buFont typeface="Wingdings" panose="05000000000000000000" pitchFamily="2" charset="2"/>
              <a:buChar char="Ø"/>
            </a:pPr>
            <a:r>
              <a:rPr lang="zh-CN" altLang="en-US" sz="1600" b="1" dirty="0">
                <a:solidFill>
                  <a:schemeClr val="tx1">
                    <a:lumMod val="65000"/>
                    <a:lumOff val="35000"/>
                  </a:schemeClr>
                </a:solidFill>
                <a:latin typeface="思源黑体 CN Bold" panose="020B0800000000000000" pitchFamily="34" charset="-122"/>
                <a:ea typeface="思源黑体 CN Bold" panose="020B0800000000000000" pitchFamily="34" charset="-122"/>
              </a:rPr>
              <a:t>在签章文件栏里，点击</a:t>
            </a:r>
            <a:r>
              <a:rPr lang="en-US" altLang="zh-CN" sz="1600" b="1" dirty="0">
                <a:solidFill>
                  <a:schemeClr val="tx1">
                    <a:lumMod val="65000"/>
                    <a:lumOff val="35000"/>
                  </a:schemeClr>
                </a:solidFill>
                <a:latin typeface="思源黑体 CN Bold" panose="020B0800000000000000" pitchFamily="34" charset="-122"/>
                <a:ea typeface="思源黑体 CN Bold" panose="020B0800000000000000" pitchFamily="34" charset="-122"/>
              </a:rPr>
              <a:t>【</a:t>
            </a:r>
            <a:r>
              <a:rPr lang="zh-CN" altLang="en-US" sz="1600" b="1" dirty="0">
                <a:solidFill>
                  <a:schemeClr val="tx1">
                    <a:lumMod val="65000"/>
                    <a:lumOff val="35000"/>
                  </a:schemeClr>
                </a:solidFill>
                <a:latin typeface="思源黑体 CN Bold" panose="020B0800000000000000" pitchFamily="34" charset="-122"/>
                <a:ea typeface="思源黑体 CN Bold" panose="020B0800000000000000" pitchFamily="34" charset="-122"/>
              </a:rPr>
              <a:t>新增</a:t>
            </a:r>
            <a:r>
              <a:rPr lang="en-US" altLang="zh-CN" sz="1600" b="1" dirty="0">
                <a:solidFill>
                  <a:schemeClr val="tx1">
                    <a:lumMod val="65000"/>
                    <a:lumOff val="35000"/>
                  </a:schemeClr>
                </a:solidFill>
                <a:latin typeface="思源黑体 CN Bold" panose="020B0800000000000000" pitchFamily="34" charset="-122"/>
                <a:ea typeface="思源黑体 CN Bold" panose="020B0800000000000000" pitchFamily="34" charset="-122"/>
              </a:rPr>
              <a:t>】</a:t>
            </a:r>
            <a:r>
              <a:rPr lang="zh-CN" altLang="en-US" sz="1600" b="1" dirty="0">
                <a:solidFill>
                  <a:schemeClr val="tx1">
                    <a:lumMod val="65000"/>
                    <a:lumOff val="35000"/>
                  </a:schemeClr>
                </a:solidFill>
                <a:latin typeface="思源黑体 CN Bold" panose="020B0800000000000000" pitchFamily="34" charset="-122"/>
                <a:ea typeface="思源黑体 CN Bold" panose="020B0800000000000000" pitchFamily="34" charset="-122"/>
              </a:rPr>
              <a:t>，选择报关资料的对应类型</a:t>
            </a:r>
            <a:r>
              <a:rPr lang="zh-CN" altLang="en-US" sz="1600" b="1"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，对应上</a:t>
            </a:r>
            <a:r>
              <a:rPr lang="zh-CN" altLang="en-US" sz="1600" b="1" dirty="0">
                <a:solidFill>
                  <a:schemeClr val="tx1">
                    <a:lumMod val="65000"/>
                    <a:lumOff val="35000"/>
                  </a:schemeClr>
                </a:solidFill>
                <a:latin typeface="思源黑体 CN Bold" panose="020B0800000000000000" pitchFamily="34" charset="-122"/>
                <a:ea typeface="思源黑体 CN Bold" panose="020B0800000000000000" pitchFamily="34" charset="-122"/>
              </a:rPr>
              <a:t>传盖章文件的扫描</a:t>
            </a:r>
            <a:r>
              <a:rPr lang="zh-CN" altLang="en-US" sz="1600" b="1"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件并</a:t>
            </a:r>
            <a:r>
              <a:rPr lang="en-US" altLang="zh-CN" sz="1600" b="1"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a:t>
            </a:r>
            <a:r>
              <a:rPr lang="zh-CN" altLang="en-US" sz="1600" b="1"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保存</a:t>
            </a:r>
            <a:r>
              <a:rPr lang="en-US" altLang="zh-CN" sz="1600" b="1"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a:t>
            </a:r>
            <a:r>
              <a:rPr lang="zh-CN" altLang="en-US" sz="1600" b="1"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a:t>
            </a:r>
            <a:endParaRPr lang="en-US" altLang="zh-CN" sz="1600" b="1" dirty="0" smtClean="0">
              <a:solidFill>
                <a:schemeClr val="tx1">
                  <a:lumMod val="65000"/>
                  <a:lumOff val="35000"/>
                </a:schemeClr>
              </a:solidFill>
              <a:latin typeface="思源黑体 CN Bold" panose="020B0800000000000000" pitchFamily="34" charset="-122"/>
              <a:ea typeface="思源黑体 CN Bold" panose="020B0800000000000000" pitchFamily="34" charset="-122"/>
            </a:endParaRPr>
          </a:p>
          <a:p>
            <a:pPr marL="285750" indent="-285750">
              <a:lnSpc>
                <a:spcPct val="150000"/>
              </a:lnSpc>
              <a:buFont typeface="Wingdings" panose="05000000000000000000" pitchFamily="2" charset="2"/>
              <a:buChar char="Ø"/>
            </a:pPr>
            <a:r>
              <a:rPr lang="zh-CN" altLang="en-US" sz="1600" b="1"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上传</a:t>
            </a:r>
            <a:r>
              <a:rPr lang="zh-CN" altLang="en-US" sz="1600" b="1" dirty="0" smtClean="0">
                <a:solidFill>
                  <a:srgbClr val="FF0000"/>
                </a:solidFill>
                <a:latin typeface="思源黑体 CN Bold" panose="020B0800000000000000" pitchFamily="34" charset="-122"/>
                <a:ea typeface="思源黑体 CN Bold" panose="020B0800000000000000" pitchFamily="34" charset="-122"/>
              </a:rPr>
              <a:t>报关委托书、箱单、</a:t>
            </a:r>
            <a:r>
              <a:rPr lang="zh-CN" altLang="en-US" sz="1600" b="1" dirty="0" smtClean="0">
                <a:solidFill>
                  <a:srgbClr val="FF0000"/>
                </a:solidFill>
                <a:latin typeface="思源黑体 CN Bold" panose="020B0800000000000000" pitchFamily="34" charset="-122"/>
                <a:ea typeface="思源黑体 CN Bold" panose="020B0800000000000000" pitchFamily="34" charset="-122"/>
              </a:rPr>
              <a:t>发票、产品图片</a:t>
            </a:r>
            <a:r>
              <a:rPr lang="zh-CN" altLang="en-US" sz="1600" b="1"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等</a:t>
            </a:r>
            <a:endParaRPr lang="zh-CN" altLang="en-US" sz="1600" b="1" dirty="0">
              <a:solidFill>
                <a:schemeClr val="tx1">
                  <a:lumMod val="65000"/>
                  <a:lumOff val="35000"/>
                </a:schemeClr>
              </a:solidFill>
              <a:latin typeface="思源黑体 CN Bold" panose="020B0800000000000000" pitchFamily="34" charset="-122"/>
              <a:ea typeface="思源黑体 CN Bold" panose="020B0800000000000000" pitchFamily="34" charset="-122"/>
            </a:endParaRPr>
          </a:p>
        </p:txBody>
      </p:sp>
      <p:cxnSp>
        <p:nvCxnSpPr>
          <p:cNvPr id="11" name="直接箭头连接符 10"/>
          <p:cNvCxnSpPr/>
          <p:nvPr/>
        </p:nvCxnSpPr>
        <p:spPr>
          <a:xfrm flipH="1">
            <a:off x="2135560" y="2453761"/>
            <a:ext cx="122830" cy="39578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左弧形箭头 20"/>
          <p:cNvSpPr/>
          <p:nvPr/>
        </p:nvSpPr>
        <p:spPr>
          <a:xfrm>
            <a:off x="1115626" y="2846994"/>
            <a:ext cx="416907" cy="1368152"/>
          </a:xfrm>
          <a:prstGeom prst="curvedRightArrow">
            <a:avLst/>
          </a:prstGeom>
          <a:noFill/>
          <a:ln>
            <a:solidFill>
              <a:srgbClr val="4D60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CN Bold" panose="020B0800000000000000" pitchFamily="34" charset="-122"/>
              <a:ea typeface="思源黑体 CN Bold" panose="020B0800000000000000" pitchFamily="34" charset="-122"/>
            </a:endParaRPr>
          </a:p>
        </p:txBody>
      </p:sp>
      <p:sp>
        <p:nvSpPr>
          <p:cNvPr id="13" name="文本框 12"/>
          <p:cNvSpPr txBox="1"/>
          <p:nvPr/>
        </p:nvSpPr>
        <p:spPr>
          <a:xfrm>
            <a:off x="11627893" y="6457890"/>
            <a:ext cx="564107" cy="400110"/>
          </a:xfrm>
          <a:prstGeom prst="rect">
            <a:avLst/>
          </a:prstGeom>
          <a:noFill/>
        </p:spPr>
        <p:txBody>
          <a:bodyPr wrap="square" rtlCol="0">
            <a:spAutoFit/>
          </a:bodyPr>
          <a:lstStyle/>
          <a:p>
            <a:r>
              <a:rPr lang="en-US" altLang="zh-CN" sz="2000" b="1" dirty="0" smtClean="0">
                <a:solidFill>
                  <a:srgbClr val="858585"/>
                </a:solidFill>
                <a:latin typeface="宋体" panose="02010600030101010101" pitchFamily="2" charset="-122"/>
                <a:ea typeface="宋体" panose="02010600030101010101" pitchFamily="2" charset="-122"/>
              </a:rPr>
              <a:t>17</a:t>
            </a:r>
            <a:endParaRPr lang="zh-CN" altLang="en-US" sz="2000" dirty="0">
              <a:solidFill>
                <a:srgbClr val="858585"/>
              </a:solidFill>
              <a:latin typeface="宋体" panose="02010600030101010101" pitchFamily="2" charset="-122"/>
              <a:ea typeface="宋体" panose="02010600030101010101" pitchFamily="2" charset="-122"/>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0122" y="3282334"/>
            <a:ext cx="3069119" cy="27796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94294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a:spLocks noChangeArrowheads="1"/>
          </p:cNvSpPr>
          <p:nvPr/>
        </p:nvSpPr>
        <p:spPr bwMode="auto">
          <a:xfrm>
            <a:off x="668656" y="235788"/>
            <a:ext cx="3749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400" b="1" dirty="0" smtClean="0">
                <a:solidFill>
                  <a:srgbClr val="384D82"/>
                </a:solidFill>
                <a:latin typeface="思源黑体 CN Bold" panose="020B0800000000000000" pitchFamily="34" charset="-122"/>
                <a:ea typeface="思源黑体 CN Bold" panose="020B0800000000000000" pitchFamily="34" charset="-122"/>
              </a:rPr>
              <a:t>订单录入详细教程</a:t>
            </a:r>
            <a:endParaRPr lang="zh-CN" altLang="en-US" sz="2400" b="1" dirty="0">
              <a:solidFill>
                <a:srgbClr val="384D82"/>
              </a:solidFill>
              <a:latin typeface="思源黑体 CN Bold" panose="020B0800000000000000" pitchFamily="34" charset="-122"/>
              <a:ea typeface="思源黑体 CN Bold" panose="020B0800000000000000" pitchFamily="34" charset="-122"/>
            </a:endParaRPr>
          </a:p>
        </p:txBody>
      </p:sp>
      <p:sp>
        <p:nvSpPr>
          <p:cNvPr id="5" name="TextBox 10"/>
          <p:cNvSpPr txBox="1"/>
          <p:nvPr/>
        </p:nvSpPr>
        <p:spPr>
          <a:xfrm>
            <a:off x="896283" y="836712"/>
            <a:ext cx="6518930" cy="523220"/>
          </a:xfrm>
          <a:prstGeom prst="rect">
            <a:avLst/>
          </a:prstGeom>
          <a:noFill/>
        </p:spPr>
        <p:txBody>
          <a:bodyPr wrap="square" rtlCol="0">
            <a:spAutoFit/>
          </a:bodyPr>
          <a:lstStyle>
            <a:defPPr>
              <a:defRPr lang="zh-CN"/>
            </a:defPPr>
            <a:lvl1pPr>
              <a:defRPr sz="2800" b="1">
                <a:latin typeface="微软雅黑" pitchFamily="34" charset="-122"/>
                <a:ea typeface="微软雅黑" pitchFamily="34" charset="-122"/>
              </a:defRPr>
            </a:lvl1pPr>
          </a:lstStyle>
          <a:p>
            <a:r>
              <a:rPr lang="en-US" altLang="zh-CN" dirty="0" smtClean="0">
                <a:latin typeface="思源黑体 CN Bold" panose="020B0800000000000000" pitchFamily="34" charset="-122"/>
                <a:ea typeface="思源黑体 CN Bold" panose="020B0800000000000000" pitchFamily="34" charset="-122"/>
              </a:rPr>
              <a:t>7</a:t>
            </a:r>
            <a:r>
              <a:rPr lang="zh-CN" altLang="en-US" dirty="0" smtClean="0">
                <a:latin typeface="思源黑体 CN Bold" panose="020B0800000000000000" pitchFamily="34" charset="-122"/>
                <a:ea typeface="思源黑体 CN Bold" panose="020B0800000000000000" pitchFamily="34" charset="-122"/>
              </a:rPr>
              <a:t>、补录</a:t>
            </a:r>
            <a:r>
              <a:rPr lang="en-US" altLang="zh-CN" dirty="0" smtClean="0">
                <a:latin typeface="思源黑体 CN Bold" panose="020B0800000000000000" pitchFamily="34" charset="-122"/>
                <a:ea typeface="思源黑体 CN Bold" panose="020B0800000000000000" pitchFamily="34" charset="-122"/>
              </a:rPr>
              <a:t>SO</a:t>
            </a:r>
            <a:r>
              <a:rPr lang="zh-CN" altLang="en-US" dirty="0" smtClean="0">
                <a:latin typeface="思源黑体 CN Bold" panose="020B0800000000000000" pitchFamily="34" charset="-122"/>
                <a:ea typeface="思源黑体 CN Bold" panose="020B0800000000000000" pitchFamily="34" charset="-122"/>
              </a:rPr>
              <a:t>信息</a:t>
            </a:r>
            <a:endParaRPr lang="zh-CN" altLang="en-US" dirty="0">
              <a:latin typeface="思源黑体 CN Bold" panose="020B0800000000000000" pitchFamily="34" charset="-122"/>
              <a:ea typeface="思源黑体 CN Bold" panose="020B0800000000000000" pitchFamily="34" charset="-122"/>
            </a:endParaRPr>
          </a:p>
        </p:txBody>
      </p:sp>
      <p:sp>
        <p:nvSpPr>
          <p:cNvPr id="6" name="TextBox 4"/>
          <p:cNvSpPr txBox="1"/>
          <p:nvPr/>
        </p:nvSpPr>
        <p:spPr>
          <a:xfrm>
            <a:off x="896283" y="1441587"/>
            <a:ext cx="9452442" cy="369332"/>
          </a:xfrm>
          <a:prstGeom prst="rect">
            <a:avLst/>
          </a:prstGeom>
          <a:noFill/>
        </p:spPr>
        <p:txBody>
          <a:bodyPr wrap="square" rtlCol="0">
            <a:spAutoFit/>
          </a:bodyPr>
          <a:lstStyle/>
          <a:p>
            <a:r>
              <a:rPr lang="zh-CN" altLang="en-US" b="1" dirty="0" smtClean="0">
                <a:latin typeface="思源黑体 CN Bold" panose="020B0800000000000000" pitchFamily="34" charset="-122"/>
                <a:ea typeface="思源黑体 CN Bold" panose="020B0800000000000000" pitchFamily="34" charset="-122"/>
              </a:rPr>
              <a:t>报关订单信息录入完毕后，点击上方的</a:t>
            </a:r>
            <a:r>
              <a:rPr lang="en-US" altLang="zh-CN" b="1" dirty="0" smtClean="0">
                <a:latin typeface="思源黑体 CN Bold" panose="020B0800000000000000" pitchFamily="34" charset="-122"/>
                <a:ea typeface="思源黑体 CN Bold" panose="020B0800000000000000" pitchFamily="34" charset="-122"/>
              </a:rPr>
              <a:t>【</a:t>
            </a:r>
            <a:r>
              <a:rPr lang="zh-CN" altLang="en-US" b="1" dirty="0" smtClean="0">
                <a:latin typeface="思源黑体 CN Bold" panose="020B0800000000000000" pitchFamily="34" charset="-122"/>
                <a:ea typeface="思源黑体 CN Bold" panose="020B0800000000000000" pitchFamily="34" charset="-122"/>
              </a:rPr>
              <a:t>补录</a:t>
            </a:r>
            <a:r>
              <a:rPr lang="en-US" altLang="zh-CN" b="1" dirty="0" smtClean="0">
                <a:latin typeface="思源黑体 CN Bold" panose="020B0800000000000000" pitchFamily="34" charset="-122"/>
                <a:ea typeface="思源黑体 CN Bold" panose="020B0800000000000000" pitchFamily="34" charset="-122"/>
              </a:rPr>
              <a:t>SO</a:t>
            </a:r>
            <a:r>
              <a:rPr lang="zh-CN" altLang="en-US" b="1" dirty="0" smtClean="0">
                <a:latin typeface="思源黑体 CN Bold" panose="020B0800000000000000" pitchFamily="34" charset="-122"/>
                <a:ea typeface="思源黑体 CN Bold" panose="020B0800000000000000" pitchFamily="34" charset="-122"/>
              </a:rPr>
              <a:t>信息</a:t>
            </a:r>
            <a:r>
              <a:rPr lang="en-US" altLang="zh-CN" b="1" dirty="0" smtClean="0">
                <a:latin typeface="思源黑体 CN Bold" panose="020B0800000000000000" pitchFamily="34" charset="-122"/>
                <a:ea typeface="思源黑体 CN Bold" panose="020B0800000000000000" pitchFamily="34" charset="-122"/>
              </a:rPr>
              <a:t>】</a:t>
            </a:r>
            <a:r>
              <a:rPr lang="zh-CN" altLang="en-US" b="1" dirty="0" smtClean="0">
                <a:latin typeface="思源黑体 CN Bold" panose="020B0800000000000000" pitchFamily="34" charset="-122"/>
                <a:ea typeface="思源黑体 CN Bold" panose="020B0800000000000000" pitchFamily="34" charset="-122"/>
              </a:rPr>
              <a:t>按钮，补录对应的</a:t>
            </a:r>
            <a:r>
              <a:rPr lang="en-US" altLang="zh-CN" b="1" dirty="0" smtClean="0">
                <a:latin typeface="思源黑体 CN Bold" panose="020B0800000000000000" pitchFamily="34" charset="-122"/>
                <a:ea typeface="思源黑体 CN Bold" panose="020B0800000000000000" pitchFamily="34" charset="-122"/>
              </a:rPr>
              <a:t>SO</a:t>
            </a:r>
            <a:r>
              <a:rPr lang="zh-CN" altLang="en-US" b="1" dirty="0" smtClean="0">
                <a:latin typeface="思源黑体 CN Bold" panose="020B0800000000000000" pitchFamily="34" charset="-122"/>
                <a:ea typeface="思源黑体 CN Bold" panose="020B0800000000000000" pitchFamily="34" charset="-122"/>
              </a:rPr>
              <a:t>信息</a:t>
            </a:r>
            <a:endParaRPr lang="en-US" altLang="zh-CN" b="1" dirty="0" smtClean="0">
              <a:latin typeface="思源黑体 CN Bold" panose="020B0800000000000000" pitchFamily="34" charset="-122"/>
              <a:ea typeface="思源黑体 CN Bold" panose="020B0800000000000000" pitchFamily="34" charset="-122"/>
            </a:endParaRPr>
          </a:p>
        </p:txBody>
      </p:sp>
      <p:sp>
        <p:nvSpPr>
          <p:cNvPr id="13" name="文本框 12"/>
          <p:cNvSpPr txBox="1"/>
          <p:nvPr/>
        </p:nvSpPr>
        <p:spPr>
          <a:xfrm>
            <a:off x="11627893" y="6457890"/>
            <a:ext cx="564107" cy="400110"/>
          </a:xfrm>
          <a:prstGeom prst="rect">
            <a:avLst/>
          </a:prstGeom>
          <a:noFill/>
        </p:spPr>
        <p:txBody>
          <a:bodyPr wrap="square" rtlCol="0">
            <a:spAutoFit/>
          </a:bodyPr>
          <a:lstStyle/>
          <a:p>
            <a:r>
              <a:rPr lang="en-US" altLang="zh-CN" sz="2000" b="1" dirty="0" smtClean="0">
                <a:solidFill>
                  <a:srgbClr val="858585"/>
                </a:solidFill>
                <a:latin typeface="宋体" panose="02010600030101010101" pitchFamily="2" charset="-122"/>
                <a:ea typeface="宋体" panose="02010600030101010101" pitchFamily="2" charset="-122"/>
              </a:rPr>
              <a:t>17</a:t>
            </a:r>
            <a:endParaRPr lang="zh-CN" altLang="en-US" sz="2000" dirty="0">
              <a:solidFill>
                <a:srgbClr val="858585"/>
              </a:solidFill>
              <a:latin typeface="宋体" panose="02010600030101010101" pitchFamily="2" charset="-122"/>
              <a:ea typeface="宋体" panose="02010600030101010101" pitchFamily="2" charset="-122"/>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656" y="1976937"/>
            <a:ext cx="7339558" cy="32546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656" y="4698830"/>
            <a:ext cx="8739995" cy="1959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矩形 8"/>
          <p:cNvSpPr/>
          <p:nvPr/>
        </p:nvSpPr>
        <p:spPr>
          <a:xfrm>
            <a:off x="7824191" y="2502292"/>
            <a:ext cx="4253441" cy="1938992"/>
          </a:xfrm>
          <a:prstGeom prst="rect">
            <a:avLst/>
          </a:prstGeom>
        </p:spPr>
        <p:txBody>
          <a:bodyPr wrap="square">
            <a:spAutoFit/>
          </a:bodyPr>
          <a:lstStyle/>
          <a:p>
            <a:pPr marL="285750" indent="-285750">
              <a:lnSpc>
                <a:spcPct val="150000"/>
              </a:lnSpc>
              <a:buFont typeface="Wingdings" panose="05000000000000000000" pitchFamily="2" charset="2"/>
              <a:buChar char="Ø"/>
            </a:pPr>
            <a:r>
              <a:rPr lang="zh-CN" altLang="en-US" sz="1600" b="1"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在补录</a:t>
            </a:r>
            <a:r>
              <a:rPr lang="en-US" altLang="zh-CN" sz="1600" b="1"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SO</a:t>
            </a:r>
            <a:r>
              <a:rPr lang="zh-CN" altLang="en-US" sz="1600" b="1"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信息窗口里，录入该份报关订单对应的</a:t>
            </a:r>
            <a:r>
              <a:rPr lang="en-US" altLang="zh-CN" sz="1600" b="1"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SO</a:t>
            </a:r>
            <a:r>
              <a:rPr lang="zh-CN" altLang="en-US" sz="1600" b="1"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a:t>
            </a:r>
            <a:r>
              <a:rPr lang="en-US" altLang="zh-CN" sz="1600" b="1"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PO</a:t>
            </a:r>
            <a:r>
              <a:rPr lang="zh-CN" altLang="en-US" sz="1600" b="1"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a:t>
            </a:r>
            <a:r>
              <a:rPr lang="en-US" altLang="zh-CN" sz="1600" b="1"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ITEM</a:t>
            </a:r>
            <a:r>
              <a:rPr lang="zh-CN" altLang="en-US" sz="1600" b="1"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信息，箱数、长、宽、高、毛重等信息；</a:t>
            </a:r>
            <a:endParaRPr lang="en-US" altLang="zh-CN" sz="1600" b="1" dirty="0" smtClean="0">
              <a:solidFill>
                <a:schemeClr val="tx1">
                  <a:lumMod val="65000"/>
                  <a:lumOff val="35000"/>
                </a:schemeClr>
              </a:solidFill>
              <a:latin typeface="思源黑体 CN Bold" panose="020B0800000000000000" pitchFamily="34" charset="-122"/>
              <a:ea typeface="思源黑体 CN Bold" panose="020B0800000000000000" pitchFamily="34" charset="-122"/>
            </a:endParaRPr>
          </a:p>
          <a:p>
            <a:pPr marL="285750" indent="-285750">
              <a:lnSpc>
                <a:spcPct val="150000"/>
              </a:lnSpc>
              <a:buFont typeface="Wingdings" panose="05000000000000000000" pitchFamily="2" charset="2"/>
              <a:buChar char="Ø"/>
            </a:pPr>
            <a:r>
              <a:rPr lang="en-US" altLang="zh-CN" sz="1600" b="1"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SO</a:t>
            </a:r>
            <a:r>
              <a:rPr lang="zh-CN" altLang="en-US" sz="1600" b="1"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信息录完，确认无误后，再提交报关订单</a:t>
            </a:r>
            <a:endParaRPr lang="zh-CN" altLang="en-US" sz="1600" b="1" dirty="0">
              <a:solidFill>
                <a:schemeClr val="tx1">
                  <a:lumMod val="65000"/>
                  <a:lumOff val="35000"/>
                </a:schemeClr>
              </a:solidFill>
              <a:latin typeface="思源黑体 CN Bold" panose="020B0800000000000000" pitchFamily="34" charset="-122"/>
              <a:ea typeface="思源黑体 CN Bold" panose="020B0800000000000000" pitchFamily="34" charset="-122"/>
            </a:endParaRPr>
          </a:p>
        </p:txBody>
      </p:sp>
    </p:spTree>
    <p:extLst>
      <p:ext uri="{BB962C8B-B14F-4D97-AF65-F5344CB8AC3E}">
        <p14:creationId xmlns:p14="http://schemas.microsoft.com/office/powerpoint/2010/main" val="10477051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
          <p:cNvSpPr txBox="1">
            <a:spLocks noChangeArrowheads="1"/>
          </p:cNvSpPr>
          <p:nvPr/>
        </p:nvSpPr>
        <p:spPr bwMode="auto">
          <a:xfrm>
            <a:off x="668656" y="235788"/>
            <a:ext cx="3749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solidFill>
                  <a:srgbClr val="384D82"/>
                </a:solidFill>
                <a:latin typeface="思源黑体 CN Bold" panose="020B0800000000000000" pitchFamily="34" charset="-122"/>
                <a:ea typeface="思源黑体 CN Bold" panose="020B0800000000000000" pitchFamily="34" charset="-122"/>
              </a:rPr>
              <a:t>快速注册简要</a:t>
            </a:r>
          </a:p>
        </p:txBody>
      </p:sp>
      <p:sp>
        <p:nvSpPr>
          <p:cNvPr id="3" name="圆角矩形 2"/>
          <p:cNvSpPr/>
          <p:nvPr/>
        </p:nvSpPr>
        <p:spPr bwMode="auto">
          <a:xfrm>
            <a:off x="925690" y="3658668"/>
            <a:ext cx="1545906" cy="817584"/>
          </a:xfrm>
          <a:prstGeom prst="roundRect">
            <a:avLst/>
          </a:prstGeom>
          <a:gradFill flip="none" rotWithShape="1">
            <a:gsLst>
              <a:gs pos="0">
                <a:srgbClr val="71C0D0"/>
              </a:gs>
              <a:gs pos="72000">
                <a:srgbClr val="384D82"/>
              </a:gs>
              <a:gs pos="100000">
                <a:srgbClr val="384D82"/>
              </a:gs>
            </a:gsLst>
            <a:lin ang="10800000" scaled="1"/>
            <a:tileRect/>
          </a:gra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 typeface="Arial" panose="020B0604020202020204" pitchFamily="34" charset="0"/>
              <a:buNone/>
            </a:pPr>
            <a:r>
              <a:rPr kumimoji="0" lang="zh-CN" altLang="en-US" i="0" u="none" strike="noStrike" cap="none" normalizeH="0" baseline="0" dirty="0">
                <a:ln>
                  <a:noFill/>
                </a:ln>
                <a:solidFill>
                  <a:schemeClr val="bg1"/>
                </a:solidFill>
                <a:effectLst/>
                <a:latin typeface="思源黑体 CN Bold" panose="020B0800000000000000" pitchFamily="34" charset="-122"/>
                <a:ea typeface="思源黑体 CN Bold" panose="020B0800000000000000" pitchFamily="34" charset="-122"/>
              </a:rPr>
              <a:t>登录</a:t>
            </a:r>
            <a:endParaRPr kumimoji="0" lang="en-US" altLang="zh-CN" i="0" u="none" strike="noStrike" cap="none" normalizeH="0" baseline="0" dirty="0">
              <a:ln>
                <a:noFill/>
              </a:ln>
              <a:solidFill>
                <a:schemeClr val="bg1"/>
              </a:solidFill>
              <a:effectLst/>
              <a:latin typeface="思源黑体 CN Bold" panose="020B0800000000000000" pitchFamily="34" charset="-122"/>
              <a:ea typeface="思源黑体 CN Bold" panose="020B0800000000000000" pitchFamily="34" charset="-122"/>
            </a:endParaRPr>
          </a:p>
          <a:p>
            <a:pPr marL="0" marR="0" indent="0" algn="ctr" defTabSz="914400" rtl="0" eaLnBrk="1" fontAlgn="base" latinLnBrk="0" hangingPunct="1">
              <a:lnSpc>
                <a:spcPct val="100000"/>
              </a:lnSpc>
              <a:spcBef>
                <a:spcPct val="0"/>
              </a:spcBef>
              <a:spcAft>
                <a:spcPct val="0"/>
              </a:spcAft>
              <a:buClrTx/>
              <a:buSzTx/>
              <a:buFont typeface="Arial" panose="020B0604020202020204" pitchFamily="34" charset="0"/>
              <a:buNone/>
            </a:pPr>
            <a:r>
              <a:rPr kumimoji="0" lang="zh-CN" altLang="en-US" i="0" u="none" strike="noStrike" cap="none" normalizeH="0" baseline="0" dirty="0">
                <a:ln>
                  <a:noFill/>
                </a:ln>
                <a:solidFill>
                  <a:schemeClr val="bg1"/>
                </a:solidFill>
                <a:effectLst/>
                <a:latin typeface="思源黑体 CN Bold" panose="020B0800000000000000" pitchFamily="34" charset="-122"/>
                <a:ea typeface="思源黑体 CN Bold" panose="020B0800000000000000" pitchFamily="34" charset="-122"/>
              </a:rPr>
              <a:t>网站</a:t>
            </a:r>
          </a:p>
        </p:txBody>
      </p:sp>
      <p:sp>
        <p:nvSpPr>
          <p:cNvPr id="4" name="圆角矩形 3"/>
          <p:cNvSpPr/>
          <p:nvPr/>
        </p:nvSpPr>
        <p:spPr bwMode="auto">
          <a:xfrm>
            <a:off x="3058619" y="3652431"/>
            <a:ext cx="1683526" cy="817584"/>
          </a:xfrm>
          <a:prstGeom prst="roundRect">
            <a:avLst/>
          </a:prstGeom>
          <a:gradFill flip="none" rotWithShape="1">
            <a:gsLst>
              <a:gs pos="0">
                <a:srgbClr val="71C0D0"/>
              </a:gs>
              <a:gs pos="72000">
                <a:srgbClr val="384D82"/>
              </a:gs>
              <a:gs pos="100000">
                <a:srgbClr val="384D82"/>
              </a:gs>
            </a:gsLst>
            <a:lin ang="10800000" scaled="1"/>
            <a:tileRect/>
          </a:gra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rtlCol="0" anchor="ctr" anchorCtr="0" compatLnSpc="1"/>
          <a:lstStyle/>
          <a:p>
            <a:pPr algn="ctr" fontAlgn="base">
              <a:spcBef>
                <a:spcPct val="0"/>
              </a:spcBef>
              <a:spcAft>
                <a:spcPct val="0"/>
              </a:spcAft>
              <a:buFont typeface="Arial" panose="020B0604020202020204" pitchFamily="34" charset="0"/>
              <a:buNone/>
            </a:pPr>
            <a:r>
              <a:rPr lang="zh-CN" altLang="en-US" dirty="0">
                <a:solidFill>
                  <a:schemeClr val="bg1"/>
                </a:solidFill>
                <a:latin typeface="思源黑体 CN Bold" panose="020B0800000000000000" pitchFamily="34" charset="-122"/>
                <a:ea typeface="思源黑体 CN Bold" panose="020B0800000000000000" pitchFamily="34" charset="-122"/>
              </a:rPr>
              <a:t>立即</a:t>
            </a:r>
            <a:endParaRPr lang="en-US" altLang="zh-CN" dirty="0">
              <a:solidFill>
                <a:schemeClr val="bg1"/>
              </a:solidFill>
              <a:latin typeface="思源黑体 CN Bold" panose="020B0800000000000000" pitchFamily="34" charset="-122"/>
              <a:ea typeface="思源黑体 CN Bold" panose="020B0800000000000000" pitchFamily="34" charset="-122"/>
            </a:endParaRPr>
          </a:p>
          <a:p>
            <a:pPr algn="ctr" fontAlgn="base">
              <a:spcBef>
                <a:spcPct val="0"/>
              </a:spcBef>
              <a:spcAft>
                <a:spcPct val="0"/>
              </a:spcAft>
              <a:buFont typeface="Arial" panose="020B0604020202020204" pitchFamily="34" charset="0"/>
              <a:buNone/>
            </a:pPr>
            <a:r>
              <a:rPr lang="zh-CN" altLang="en-US" dirty="0">
                <a:solidFill>
                  <a:schemeClr val="bg1"/>
                </a:solidFill>
                <a:latin typeface="思源黑体 CN Bold" panose="020B0800000000000000" pitchFamily="34" charset="-122"/>
                <a:ea typeface="思源黑体 CN Bold" panose="020B0800000000000000" pitchFamily="34" charset="-122"/>
              </a:rPr>
              <a:t>注册</a:t>
            </a:r>
          </a:p>
        </p:txBody>
      </p:sp>
      <p:sp>
        <p:nvSpPr>
          <p:cNvPr id="5" name="圆角矩形 4"/>
          <p:cNvSpPr/>
          <p:nvPr/>
        </p:nvSpPr>
        <p:spPr bwMode="auto">
          <a:xfrm>
            <a:off x="5285331" y="3659601"/>
            <a:ext cx="1681168" cy="817584"/>
          </a:xfrm>
          <a:prstGeom prst="roundRect">
            <a:avLst/>
          </a:prstGeom>
          <a:gradFill flip="none" rotWithShape="1">
            <a:gsLst>
              <a:gs pos="0">
                <a:srgbClr val="71C0D0"/>
              </a:gs>
              <a:gs pos="72000">
                <a:srgbClr val="384D82"/>
              </a:gs>
              <a:gs pos="100000">
                <a:srgbClr val="384D82"/>
              </a:gs>
            </a:gsLst>
            <a:lin ang="10800000" scaled="1"/>
            <a:tileRect/>
          </a:gra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rtlCol="0" anchor="ctr" anchorCtr="0" compatLnSpc="1"/>
          <a:lstStyle/>
          <a:p>
            <a:pPr algn="ctr" fontAlgn="base">
              <a:spcBef>
                <a:spcPct val="0"/>
              </a:spcBef>
              <a:spcAft>
                <a:spcPct val="0"/>
              </a:spcAft>
              <a:buFont typeface="Arial" panose="020B0604020202020204" pitchFamily="34" charset="0"/>
              <a:buNone/>
            </a:pPr>
            <a:r>
              <a:rPr lang="zh-CN" altLang="en-US" dirty="0">
                <a:solidFill>
                  <a:schemeClr val="bg1"/>
                </a:solidFill>
                <a:latin typeface="思源黑体 CN Bold" panose="020B0800000000000000" pitchFamily="34" charset="-122"/>
                <a:ea typeface="思源黑体 CN Bold" panose="020B0800000000000000" pitchFamily="34" charset="-122"/>
              </a:rPr>
              <a:t>完善</a:t>
            </a:r>
            <a:br>
              <a:rPr lang="zh-CN" altLang="en-US" dirty="0">
                <a:solidFill>
                  <a:schemeClr val="bg1"/>
                </a:solidFill>
                <a:latin typeface="思源黑体 CN Bold" panose="020B0800000000000000" pitchFamily="34" charset="-122"/>
                <a:ea typeface="思源黑体 CN Bold" panose="020B0800000000000000" pitchFamily="34" charset="-122"/>
              </a:rPr>
            </a:br>
            <a:r>
              <a:rPr lang="zh-CN" altLang="en-US" dirty="0">
                <a:solidFill>
                  <a:schemeClr val="bg1"/>
                </a:solidFill>
                <a:latin typeface="思源黑体 CN Bold" panose="020B0800000000000000" pitchFamily="34" charset="-122"/>
                <a:ea typeface="思源黑体 CN Bold" panose="020B0800000000000000" pitchFamily="34" charset="-122"/>
              </a:rPr>
              <a:t>客户资料</a:t>
            </a:r>
          </a:p>
        </p:txBody>
      </p:sp>
      <p:sp>
        <p:nvSpPr>
          <p:cNvPr id="6" name="圆角矩形 5"/>
          <p:cNvSpPr/>
          <p:nvPr/>
        </p:nvSpPr>
        <p:spPr bwMode="auto">
          <a:xfrm>
            <a:off x="7544595" y="3652431"/>
            <a:ext cx="1522212" cy="817584"/>
          </a:xfrm>
          <a:prstGeom prst="roundRect">
            <a:avLst/>
          </a:prstGeom>
          <a:gradFill flip="none" rotWithShape="1">
            <a:gsLst>
              <a:gs pos="0">
                <a:srgbClr val="71C0D0"/>
              </a:gs>
              <a:gs pos="72000">
                <a:srgbClr val="384D82"/>
              </a:gs>
              <a:gs pos="100000">
                <a:srgbClr val="384D82"/>
              </a:gs>
            </a:gsLst>
            <a:lin ang="10800000" scaled="1"/>
            <a:tileRect/>
          </a:gra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rtlCol="0" anchor="ctr" anchorCtr="0" compatLnSpc="1"/>
          <a:lstStyle/>
          <a:p>
            <a:pPr algn="ctr" fontAlgn="base">
              <a:spcBef>
                <a:spcPct val="0"/>
              </a:spcBef>
              <a:spcAft>
                <a:spcPct val="0"/>
              </a:spcAft>
              <a:buFont typeface="Arial" panose="020B0604020202020204" pitchFamily="34" charset="0"/>
              <a:buNone/>
            </a:pPr>
            <a:r>
              <a:rPr lang="zh-CN" altLang="en-US" dirty="0">
                <a:solidFill>
                  <a:schemeClr val="bg1"/>
                </a:solidFill>
                <a:latin typeface="思源黑体 CN Bold" panose="020B0800000000000000" pitchFamily="34" charset="-122"/>
                <a:ea typeface="思源黑体 CN Bold" panose="020B0800000000000000" pitchFamily="34" charset="-122"/>
              </a:rPr>
              <a:t>申请开通</a:t>
            </a:r>
            <a:br>
              <a:rPr lang="zh-CN" altLang="en-US" dirty="0">
                <a:solidFill>
                  <a:schemeClr val="bg1"/>
                </a:solidFill>
                <a:latin typeface="思源黑体 CN Bold" panose="020B0800000000000000" pitchFamily="34" charset="-122"/>
                <a:ea typeface="思源黑体 CN Bold" panose="020B0800000000000000" pitchFamily="34" charset="-122"/>
              </a:rPr>
            </a:br>
            <a:r>
              <a:rPr lang="zh-CN" altLang="en-US" dirty="0">
                <a:solidFill>
                  <a:schemeClr val="bg1"/>
                </a:solidFill>
                <a:latin typeface="思源黑体 CN Bold" panose="020B0800000000000000" pitchFamily="34" charset="-122"/>
                <a:ea typeface="思源黑体 CN Bold" panose="020B0800000000000000" pitchFamily="34" charset="-122"/>
              </a:rPr>
              <a:t>通关易</a:t>
            </a:r>
          </a:p>
        </p:txBody>
      </p:sp>
      <p:sp>
        <p:nvSpPr>
          <p:cNvPr id="7" name="圆角矩形 6"/>
          <p:cNvSpPr/>
          <p:nvPr/>
        </p:nvSpPr>
        <p:spPr bwMode="auto">
          <a:xfrm>
            <a:off x="9575083" y="3658668"/>
            <a:ext cx="1452759" cy="817584"/>
          </a:xfrm>
          <a:prstGeom prst="roundRect">
            <a:avLst/>
          </a:prstGeom>
          <a:gradFill flip="none" rotWithShape="1">
            <a:gsLst>
              <a:gs pos="0">
                <a:srgbClr val="71C0D0"/>
              </a:gs>
              <a:gs pos="72000">
                <a:srgbClr val="384D82"/>
              </a:gs>
              <a:gs pos="100000">
                <a:srgbClr val="384D82"/>
              </a:gs>
            </a:gsLst>
            <a:lin ang="10800000" scaled="1"/>
            <a:tileRect/>
          </a:gra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rtlCol="0" anchor="ctr" anchorCtr="0" compatLnSpc="1"/>
          <a:lstStyle/>
          <a:p>
            <a:pPr algn="ctr" fontAlgn="base">
              <a:spcBef>
                <a:spcPct val="0"/>
              </a:spcBef>
              <a:spcAft>
                <a:spcPct val="0"/>
              </a:spcAft>
              <a:buFont typeface="Arial" panose="020B0604020202020204" pitchFamily="34" charset="0"/>
              <a:buNone/>
            </a:pPr>
            <a:r>
              <a:rPr lang="zh-CN" altLang="en-US" dirty="0">
                <a:solidFill>
                  <a:schemeClr val="bg1"/>
                </a:solidFill>
                <a:latin typeface="思源黑体 CN Bold" panose="020B0800000000000000" pitchFamily="34" charset="-122"/>
                <a:ea typeface="思源黑体 CN Bold" panose="020B0800000000000000" pitchFamily="34" charset="-122"/>
              </a:rPr>
              <a:t>保存</a:t>
            </a:r>
            <a:endParaRPr lang="en-US" altLang="zh-CN" dirty="0">
              <a:solidFill>
                <a:schemeClr val="bg1"/>
              </a:solidFill>
              <a:latin typeface="思源黑体 CN Bold" panose="020B0800000000000000" pitchFamily="34" charset="-122"/>
              <a:ea typeface="思源黑体 CN Bold" panose="020B0800000000000000" pitchFamily="34" charset="-122"/>
            </a:endParaRPr>
          </a:p>
          <a:p>
            <a:pPr algn="ctr" fontAlgn="base">
              <a:spcBef>
                <a:spcPct val="0"/>
              </a:spcBef>
              <a:spcAft>
                <a:spcPct val="0"/>
              </a:spcAft>
              <a:buFont typeface="Arial" panose="020B0604020202020204" pitchFamily="34" charset="0"/>
              <a:buNone/>
            </a:pPr>
            <a:r>
              <a:rPr lang="zh-CN" altLang="en-US" dirty="0">
                <a:solidFill>
                  <a:schemeClr val="bg1"/>
                </a:solidFill>
                <a:latin typeface="思源黑体 CN Bold" panose="020B0800000000000000" pitchFamily="34" charset="-122"/>
                <a:ea typeface="思源黑体 CN Bold" panose="020B0800000000000000" pitchFamily="34" charset="-122"/>
              </a:rPr>
              <a:t>等待审核</a:t>
            </a:r>
          </a:p>
        </p:txBody>
      </p:sp>
      <p:sp>
        <p:nvSpPr>
          <p:cNvPr id="8" name="KSO_Shape"/>
          <p:cNvSpPr/>
          <p:nvPr/>
        </p:nvSpPr>
        <p:spPr>
          <a:xfrm>
            <a:off x="2641779" y="3943227"/>
            <a:ext cx="250332" cy="25033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思源黑体 CN Bold" panose="020B0800000000000000" pitchFamily="34" charset="-122"/>
              <a:ea typeface="思源黑体 CN Bold" panose="020B0800000000000000" pitchFamily="34" charset="-122"/>
            </a:endParaRPr>
          </a:p>
        </p:txBody>
      </p:sp>
      <p:sp>
        <p:nvSpPr>
          <p:cNvPr id="9" name="KSO_Shape"/>
          <p:cNvSpPr/>
          <p:nvPr/>
        </p:nvSpPr>
        <p:spPr>
          <a:xfrm>
            <a:off x="4871117" y="3930243"/>
            <a:ext cx="250332" cy="25033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思源黑体 CN Bold" panose="020B0800000000000000" pitchFamily="34" charset="-122"/>
              <a:ea typeface="思源黑体 CN Bold" panose="020B0800000000000000" pitchFamily="34" charset="-122"/>
            </a:endParaRPr>
          </a:p>
        </p:txBody>
      </p:sp>
      <p:sp>
        <p:nvSpPr>
          <p:cNvPr id="10" name="KSO_Shape"/>
          <p:cNvSpPr/>
          <p:nvPr/>
        </p:nvSpPr>
        <p:spPr>
          <a:xfrm>
            <a:off x="7130381" y="3943227"/>
            <a:ext cx="250332" cy="25033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思源黑体 CN Bold" panose="020B0800000000000000" pitchFamily="34" charset="-122"/>
              <a:ea typeface="思源黑体 CN Bold" panose="020B0800000000000000" pitchFamily="34" charset="-122"/>
            </a:endParaRPr>
          </a:p>
        </p:txBody>
      </p:sp>
      <p:sp>
        <p:nvSpPr>
          <p:cNvPr id="11" name="KSO_Shape"/>
          <p:cNvSpPr/>
          <p:nvPr/>
        </p:nvSpPr>
        <p:spPr>
          <a:xfrm>
            <a:off x="9195779" y="3936057"/>
            <a:ext cx="250332" cy="25033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思源黑体 CN Bold" panose="020B0800000000000000" pitchFamily="34" charset="-122"/>
              <a:ea typeface="思源黑体 CN Bold" panose="020B0800000000000000" pitchFamily="34" charset="-122"/>
            </a:endParaRPr>
          </a:p>
        </p:txBody>
      </p:sp>
      <p:sp>
        <p:nvSpPr>
          <p:cNvPr id="12" name="文本框 11"/>
          <p:cNvSpPr txBox="1"/>
          <p:nvPr/>
        </p:nvSpPr>
        <p:spPr>
          <a:xfrm>
            <a:off x="3449876" y="1390112"/>
            <a:ext cx="5352078" cy="156966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zh-CN" altLang="en-US" sz="5400" b="1" dirty="0">
                <a:solidFill>
                  <a:srgbClr val="384D82"/>
                </a:solidFill>
                <a:latin typeface="思源黑体 CN Bold" panose="020B0800000000000000" pitchFamily="34" charset="-122"/>
                <a:ea typeface="思源黑体 CN Bold" panose="020B0800000000000000" pitchFamily="34" charset="-122"/>
              </a:rPr>
              <a:t>网上注册</a:t>
            </a:r>
            <a:r>
              <a:rPr lang="en-US" altLang="zh-CN" sz="9600" b="1" dirty="0">
                <a:solidFill>
                  <a:srgbClr val="384D82"/>
                </a:solidFill>
                <a:latin typeface="思源黑体 CN Bold" panose="020B0800000000000000" pitchFamily="34" charset="-122"/>
                <a:ea typeface="思源黑体 CN Bold" panose="020B0800000000000000" pitchFamily="34" charset="-122"/>
              </a:rPr>
              <a:t>5</a:t>
            </a:r>
            <a:r>
              <a:rPr lang="zh-CN" altLang="en-US" sz="5400" b="1" dirty="0">
                <a:solidFill>
                  <a:srgbClr val="384D82"/>
                </a:solidFill>
                <a:latin typeface="思源黑体 CN Bold" panose="020B0800000000000000" pitchFamily="34" charset="-122"/>
                <a:ea typeface="思源黑体 CN Bold" panose="020B0800000000000000" pitchFamily="34" charset="-122"/>
              </a:rPr>
              <a:t>流程</a:t>
            </a:r>
          </a:p>
        </p:txBody>
      </p:sp>
      <p:sp>
        <p:nvSpPr>
          <p:cNvPr id="13" name="文本框 12"/>
          <p:cNvSpPr txBox="1"/>
          <p:nvPr/>
        </p:nvSpPr>
        <p:spPr>
          <a:xfrm>
            <a:off x="11739159" y="6416946"/>
            <a:ext cx="411897" cy="400110"/>
          </a:xfrm>
          <a:prstGeom prst="rect">
            <a:avLst/>
          </a:prstGeom>
          <a:noFill/>
        </p:spPr>
        <p:txBody>
          <a:bodyPr wrap="square" rtlCol="0">
            <a:spAutoFit/>
          </a:bodyPr>
          <a:lstStyle/>
          <a:p>
            <a:r>
              <a:rPr lang="en-US" altLang="zh-CN" sz="2000" b="1" dirty="0" smtClean="0">
                <a:solidFill>
                  <a:srgbClr val="858585"/>
                </a:solidFill>
                <a:latin typeface="+mn-ea"/>
              </a:rPr>
              <a:t>1</a:t>
            </a:r>
            <a:endParaRPr lang="zh-CN" altLang="en-US" sz="2000" dirty="0">
              <a:solidFill>
                <a:srgbClr val="858585"/>
              </a:solidFill>
              <a:latin typeface="+mn-ea"/>
            </a:endParaRPr>
          </a:p>
        </p:txBody>
      </p:sp>
    </p:spTree>
    <p:extLst>
      <p:ext uri="{BB962C8B-B14F-4D97-AF65-F5344CB8AC3E}">
        <p14:creationId xmlns:p14="http://schemas.microsoft.com/office/powerpoint/2010/main" val="27433448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a:stretch>
            <a:fillRect/>
          </a:stretch>
        </p:blipFill>
        <p:spPr>
          <a:xfrm>
            <a:off x="817018" y="3203783"/>
            <a:ext cx="10810875" cy="2390775"/>
          </a:xfrm>
          <a:prstGeom prst="rect">
            <a:avLst/>
          </a:prstGeom>
        </p:spPr>
      </p:pic>
      <p:sp>
        <p:nvSpPr>
          <p:cNvPr id="4" name="文本框 3"/>
          <p:cNvSpPr txBox="1">
            <a:spLocks noChangeArrowheads="1"/>
          </p:cNvSpPr>
          <p:nvPr/>
        </p:nvSpPr>
        <p:spPr bwMode="auto">
          <a:xfrm>
            <a:off x="668656" y="235788"/>
            <a:ext cx="3749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400" b="1" dirty="0" smtClean="0">
                <a:solidFill>
                  <a:srgbClr val="384D82"/>
                </a:solidFill>
                <a:latin typeface="思源黑体 CN Bold" panose="020B0800000000000000" pitchFamily="34" charset="-122"/>
                <a:ea typeface="思源黑体 CN Bold" panose="020B0800000000000000" pitchFamily="34" charset="-122"/>
              </a:rPr>
              <a:t>订单录入详细教程</a:t>
            </a:r>
            <a:endParaRPr lang="zh-CN" altLang="en-US" sz="2400" b="1" dirty="0">
              <a:solidFill>
                <a:srgbClr val="384D82"/>
              </a:solidFill>
              <a:latin typeface="思源黑体 CN Bold" panose="020B0800000000000000" pitchFamily="34" charset="-122"/>
              <a:ea typeface="思源黑体 CN Bold" panose="020B0800000000000000" pitchFamily="34" charset="-122"/>
            </a:endParaRPr>
          </a:p>
        </p:txBody>
      </p:sp>
      <p:sp>
        <p:nvSpPr>
          <p:cNvPr id="6" name="TextBox 2"/>
          <p:cNvSpPr txBox="1"/>
          <p:nvPr/>
        </p:nvSpPr>
        <p:spPr>
          <a:xfrm>
            <a:off x="1266899" y="2062481"/>
            <a:ext cx="9658201" cy="830997"/>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CN" altLang="en-US" sz="1600" b="1" dirty="0">
                <a:latin typeface="思源黑体 CN Bold" panose="020B0800000000000000" pitchFamily="34" charset="-122"/>
                <a:ea typeface="思源黑体 CN Bold" panose="020B0800000000000000" pitchFamily="34" charset="-122"/>
              </a:rPr>
              <a:t>资料录入、上传完毕，检查无误后，点击</a:t>
            </a:r>
            <a:r>
              <a:rPr lang="en-US" altLang="zh-CN" sz="1600" b="1" dirty="0">
                <a:latin typeface="思源黑体 CN Bold" panose="020B0800000000000000" pitchFamily="34" charset="-122"/>
                <a:ea typeface="思源黑体 CN Bold" panose="020B0800000000000000" pitchFamily="34" charset="-122"/>
              </a:rPr>
              <a:t>【</a:t>
            </a:r>
            <a:r>
              <a:rPr lang="zh-CN" altLang="en-US" sz="1600" b="1" dirty="0">
                <a:latin typeface="思源黑体 CN Bold" panose="020B0800000000000000" pitchFamily="34" charset="-122"/>
                <a:ea typeface="思源黑体 CN Bold" panose="020B0800000000000000" pitchFamily="34" charset="-122"/>
              </a:rPr>
              <a:t>提交</a:t>
            </a:r>
            <a:r>
              <a:rPr lang="en-US" altLang="zh-CN" sz="1600" b="1" dirty="0">
                <a:latin typeface="思源黑体 CN Bold" panose="020B0800000000000000" pitchFamily="34" charset="-122"/>
                <a:ea typeface="思源黑体 CN Bold" panose="020B0800000000000000" pitchFamily="34" charset="-122"/>
              </a:rPr>
              <a:t>】</a:t>
            </a:r>
            <a:r>
              <a:rPr lang="zh-CN" altLang="en-US" sz="1600" b="1" dirty="0">
                <a:latin typeface="思源黑体 CN Bold" panose="020B0800000000000000" pitchFamily="34" charset="-122"/>
                <a:ea typeface="思源黑体 CN Bold" panose="020B0800000000000000" pitchFamily="34" charset="-122"/>
              </a:rPr>
              <a:t>，您的订单就提交到仓库开始处理了。</a:t>
            </a:r>
            <a:endParaRPr lang="en-US" altLang="zh-CN" sz="1600" b="1" dirty="0">
              <a:latin typeface="思源黑体 CN Bold" panose="020B0800000000000000" pitchFamily="34" charset="-122"/>
              <a:ea typeface="思源黑体 CN Bold" panose="020B0800000000000000" pitchFamily="34" charset="-122"/>
            </a:endParaRPr>
          </a:p>
          <a:p>
            <a:pPr marL="285750" indent="-285750">
              <a:lnSpc>
                <a:spcPct val="150000"/>
              </a:lnSpc>
              <a:buFont typeface="Wingdings" panose="05000000000000000000" pitchFamily="2" charset="2"/>
              <a:buChar char="Ø"/>
            </a:pPr>
            <a:r>
              <a:rPr lang="zh-CN" altLang="en-US" sz="1600" b="1" dirty="0">
                <a:latin typeface="思源黑体 CN Bold" panose="020B0800000000000000" pitchFamily="34" charset="-122"/>
                <a:ea typeface="思源黑体 CN Bold" panose="020B0800000000000000" pitchFamily="34" charset="-122"/>
              </a:rPr>
              <a:t>现在订单处于</a:t>
            </a:r>
            <a:r>
              <a:rPr lang="zh-CN" altLang="en-US" sz="1600" b="1" dirty="0" smtClean="0">
                <a:latin typeface="思源黑体 CN Bold" panose="020B0800000000000000" pitchFamily="34" charset="-122"/>
                <a:ea typeface="思源黑体 CN Bold" panose="020B0800000000000000" pitchFamily="34" charset="-122"/>
              </a:rPr>
              <a:t>“已提交”</a:t>
            </a:r>
            <a:r>
              <a:rPr lang="zh-CN" altLang="en-US" sz="1600" b="1" dirty="0">
                <a:latin typeface="思源黑体 CN Bold" panose="020B0800000000000000" pitchFamily="34" charset="-122"/>
                <a:ea typeface="思源黑体 CN Bold" panose="020B0800000000000000" pitchFamily="34" charset="-122"/>
              </a:rPr>
              <a:t>状态，</a:t>
            </a:r>
            <a:r>
              <a:rPr lang="zh-CN" altLang="en-US" sz="1600" b="1" dirty="0" smtClean="0">
                <a:latin typeface="思源黑体 CN Bold" panose="020B0800000000000000" pitchFamily="34" charset="-122"/>
                <a:ea typeface="思源黑体 CN Bold" panose="020B0800000000000000" pitchFamily="34" charset="-122"/>
              </a:rPr>
              <a:t>您只能查看不能操作。</a:t>
            </a:r>
            <a:endParaRPr lang="zh-CN" altLang="en-US" sz="1600" b="1" dirty="0">
              <a:latin typeface="思源黑体 CN Bold" panose="020B0800000000000000" pitchFamily="34" charset="-122"/>
              <a:ea typeface="思源黑体 CN Bold" panose="020B0800000000000000" pitchFamily="34" charset="-122"/>
            </a:endParaRPr>
          </a:p>
        </p:txBody>
      </p:sp>
      <p:sp>
        <p:nvSpPr>
          <p:cNvPr id="7" name="TextBox 10"/>
          <p:cNvSpPr txBox="1"/>
          <p:nvPr/>
        </p:nvSpPr>
        <p:spPr>
          <a:xfrm>
            <a:off x="896283" y="1228956"/>
            <a:ext cx="6518930" cy="523220"/>
          </a:xfrm>
          <a:prstGeom prst="rect">
            <a:avLst/>
          </a:prstGeom>
          <a:noFill/>
        </p:spPr>
        <p:txBody>
          <a:bodyPr wrap="square" rtlCol="0">
            <a:spAutoFit/>
          </a:bodyPr>
          <a:lstStyle>
            <a:defPPr>
              <a:defRPr lang="zh-CN"/>
            </a:defPPr>
            <a:lvl1pPr>
              <a:defRPr sz="2800" b="1">
                <a:latin typeface="微软雅黑" pitchFamily="34" charset="-122"/>
                <a:ea typeface="微软雅黑" pitchFamily="34" charset="-122"/>
              </a:defRPr>
            </a:lvl1pPr>
          </a:lstStyle>
          <a:p>
            <a:r>
              <a:rPr lang="en-US" altLang="zh-CN" dirty="0" smtClean="0">
                <a:latin typeface="思源黑体 CN Bold" panose="020B0800000000000000" pitchFamily="34" charset="-122"/>
                <a:ea typeface="思源黑体 CN Bold" panose="020B0800000000000000" pitchFamily="34" charset="-122"/>
              </a:rPr>
              <a:t>8</a:t>
            </a:r>
            <a:r>
              <a:rPr lang="zh-CN" altLang="en-US" dirty="0" smtClean="0">
                <a:latin typeface="思源黑体 CN Bold" panose="020B0800000000000000" pitchFamily="34" charset="-122"/>
                <a:ea typeface="思源黑体 CN Bold" panose="020B0800000000000000" pitchFamily="34" charset="-122"/>
              </a:rPr>
              <a:t>、</a:t>
            </a:r>
            <a:r>
              <a:rPr lang="zh-CN" altLang="en-US" dirty="0" smtClean="0">
                <a:latin typeface="思源黑体 CN Bold" panose="020B0800000000000000" pitchFamily="34" charset="-122"/>
                <a:ea typeface="思源黑体 CN Bold" panose="020B0800000000000000" pitchFamily="34" charset="-122"/>
              </a:rPr>
              <a:t>提交订单</a:t>
            </a:r>
            <a:endParaRPr lang="zh-CN" altLang="en-US" dirty="0">
              <a:latin typeface="思源黑体 CN Bold" panose="020B0800000000000000" pitchFamily="34" charset="-122"/>
              <a:ea typeface="思源黑体 CN Bold" panose="020B0800000000000000" pitchFamily="34" charset="-122"/>
            </a:endParaRPr>
          </a:p>
        </p:txBody>
      </p:sp>
      <p:cxnSp>
        <p:nvCxnSpPr>
          <p:cNvPr id="8" name="直接箭头连接符 7"/>
          <p:cNvCxnSpPr/>
          <p:nvPr/>
        </p:nvCxnSpPr>
        <p:spPr>
          <a:xfrm flipH="1">
            <a:off x="5472753" y="3739305"/>
            <a:ext cx="163773" cy="33676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11586949" y="6416946"/>
            <a:ext cx="564107" cy="400110"/>
          </a:xfrm>
          <a:prstGeom prst="rect">
            <a:avLst/>
          </a:prstGeom>
          <a:noFill/>
        </p:spPr>
        <p:txBody>
          <a:bodyPr wrap="square" rtlCol="0">
            <a:spAutoFit/>
          </a:bodyPr>
          <a:lstStyle/>
          <a:p>
            <a:r>
              <a:rPr lang="en-US" altLang="zh-CN" sz="2000" b="1" dirty="0" smtClean="0">
                <a:solidFill>
                  <a:srgbClr val="858585"/>
                </a:solidFill>
                <a:latin typeface="宋体" panose="02010600030101010101" pitchFamily="2" charset="-122"/>
                <a:ea typeface="宋体" panose="02010600030101010101" pitchFamily="2" charset="-122"/>
              </a:rPr>
              <a:t>18</a:t>
            </a:r>
            <a:endParaRPr lang="zh-CN" altLang="en-US" sz="2000" dirty="0">
              <a:solidFill>
                <a:srgbClr val="858585"/>
              </a:solidFill>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4243139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3"/>
          <a:stretch>
            <a:fillRect/>
          </a:stretch>
        </p:blipFill>
        <p:spPr>
          <a:xfrm>
            <a:off x="776074" y="3794274"/>
            <a:ext cx="10810875" cy="2390775"/>
          </a:xfrm>
          <a:prstGeom prst="rect">
            <a:avLst/>
          </a:prstGeom>
        </p:spPr>
      </p:pic>
      <p:sp>
        <p:nvSpPr>
          <p:cNvPr id="4" name="文本框 3"/>
          <p:cNvSpPr txBox="1">
            <a:spLocks noChangeArrowheads="1"/>
          </p:cNvSpPr>
          <p:nvPr/>
        </p:nvSpPr>
        <p:spPr bwMode="auto">
          <a:xfrm>
            <a:off x="668656" y="235788"/>
            <a:ext cx="3749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400" b="1" dirty="0" smtClean="0">
                <a:solidFill>
                  <a:srgbClr val="384D82"/>
                </a:solidFill>
                <a:latin typeface="思源黑体 CN Bold" panose="020B0800000000000000" pitchFamily="34" charset="-122"/>
                <a:ea typeface="思源黑体 CN Bold" panose="020B0800000000000000" pitchFamily="34" charset="-122"/>
              </a:rPr>
              <a:t>订单录入详细教程</a:t>
            </a:r>
            <a:endParaRPr lang="zh-CN" altLang="en-US" sz="2400" b="1" dirty="0">
              <a:solidFill>
                <a:srgbClr val="384D82"/>
              </a:solidFill>
              <a:latin typeface="思源黑体 CN Bold" panose="020B0800000000000000" pitchFamily="34" charset="-122"/>
              <a:ea typeface="思源黑体 CN Bold" panose="020B0800000000000000" pitchFamily="34" charset="-122"/>
            </a:endParaRPr>
          </a:p>
        </p:txBody>
      </p:sp>
      <p:sp>
        <p:nvSpPr>
          <p:cNvPr id="7" name="TextBox 10"/>
          <p:cNvSpPr txBox="1"/>
          <p:nvPr/>
        </p:nvSpPr>
        <p:spPr>
          <a:xfrm>
            <a:off x="896283" y="1228956"/>
            <a:ext cx="8276292" cy="523220"/>
          </a:xfrm>
          <a:prstGeom prst="rect">
            <a:avLst/>
          </a:prstGeom>
          <a:noFill/>
        </p:spPr>
        <p:txBody>
          <a:bodyPr wrap="square" rtlCol="0">
            <a:spAutoFit/>
          </a:bodyPr>
          <a:lstStyle>
            <a:defPPr>
              <a:defRPr lang="zh-CN"/>
            </a:defPPr>
            <a:lvl1pPr>
              <a:defRPr sz="2800" b="1">
                <a:latin typeface="微软雅黑" pitchFamily="34" charset="-122"/>
                <a:ea typeface="微软雅黑" pitchFamily="34" charset="-122"/>
              </a:defRPr>
            </a:lvl1pPr>
          </a:lstStyle>
          <a:p>
            <a:r>
              <a:rPr lang="en-US" altLang="zh-CN" dirty="0" smtClean="0">
                <a:latin typeface="思源黑体 CN Bold" panose="020B0800000000000000" pitchFamily="34" charset="-122"/>
                <a:ea typeface="思源黑体 CN Bold" panose="020B0800000000000000" pitchFamily="34" charset="-122"/>
              </a:rPr>
              <a:t>9</a:t>
            </a:r>
            <a:r>
              <a:rPr lang="zh-CN" altLang="en-US" dirty="0" smtClean="0">
                <a:latin typeface="思源黑体 CN Bold" panose="020B0800000000000000" pitchFamily="34" charset="-122"/>
                <a:ea typeface="思源黑体 CN Bold" panose="020B0800000000000000" pitchFamily="34" charset="-122"/>
              </a:rPr>
              <a:t>、</a:t>
            </a:r>
            <a:r>
              <a:rPr lang="zh-CN" altLang="en-US" dirty="0" smtClean="0">
                <a:latin typeface="思源黑体 CN Bold" panose="020B0800000000000000" pitchFamily="34" charset="-122"/>
                <a:ea typeface="思源黑体 CN Bold" panose="020B0800000000000000" pitchFamily="34" charset="-122"/>
              </a:rPr>
              <a:t>等待</a:t>
            </a:r>
            <a:r>
              <a:rPr lang="zh-CN" altLang="en-US" dirty="0" smtClean="0">
                <a:solidFill>
                  <a:srgbClr val="FF0000"/>
                </a:solidFill>
                <a:latin typeface="思源黑体 CN Bold" panose="020B0800000000000000" pitchFamily="34" charset="-122"/>
                <a:ea typeface="思源黑体 CN Bold" panose="020B0800000000000000" pitchFamily="34" charset="-122"/>
              </a:rPr>
              <a:t>金运达仓库</a:t>
            </a:r>
            <a:r>
              <a:rPr lang="zh-CN" altLang="en-US" dirty="0" smtClean="0">
                <a:latin typeface="思源黑体 CN Bold" panose="020B0800000000000000" pitchFamily="34" charset="-122"/>
                <a:ea typeface="思源黑体 CN Bold" panose="020B0800000000000000" pitchFamily="34" charset="-122"/>
              </a:rPr>
              <a:t>接收订单</a:t>
            </a:r>
            <a:r>
              <a:rPr lang="zh-CN" altLang="en-US" sz="2000" dirty="0" smtClean="0">
                <a:latin typeface="思源黑体 CN Bold" panose="020B0800000000000000" pitchFamily="34" charset="-122"/>
                <a:ea typeface="思源黑体 CN Bold" panose="020B0800000000000000" pitchFamily="34" charset="-122"/>
              </a:rPr>
              <a:t>（客户无需操作）</a:t>
            </a:r>
            <a:endParaRPr lang="zh-CN" altLang="en-US" sz="2000" dirty="0">
              <a:latin typeface="思源黑体 CN Bold" panose="020B0800000000000000" pitchFamily="34" charset="-122"/>
              <a:ea typeface="思源黑体 CN Bold" panose="020B0800000000000000" pitchFamily="34" charset="-122"/>
            </a:endParaRPr>
          </a:p>
        </p:txBody>
      </p:sp>
      <p:sp>
        <p:nvSpPr>
          <p:cNvPr id="2" name="文本框 1"/>
          <p:cNvSpPr txBox="1"/>
          <p:nvPr/>
        </p:nvSpPr>
        <p:spPr>
          <a:xfrm>
            <a:off x="4909993" y="3501008"/>
            <a:ext cx="2698175" cy="307777"/>
          </a:xfrm>
          <a:prstGeom prst="rect">
            <a:avLst/>
          </a:prstGeom>
          <a:solidFill>
            <a:schemeClr val="bg1"/>
          </a:solidFill>
        </p:spPr>
        <p:txBody>
          <a:bodyPr wrap="none" rtlCol="0">
            <a:spAutoFit/>
          </a:bodyPr>
          <a:lstStyle/>
          <a:p>
            <a:r>
              <a:rPr lang="zh-CN" altLang="en-US" sz="1400" dirty="0" smtClean="0">
                <a:latin typeface="思源黑体 CN Bold" panose="020B0800000000000000" pitchFamily="34" charset="-122"/>
                <a:ea typeface="思源黑体 CN Bold" panose="020B0800000000000000" pitchFamily="34" charset="-122"/>
              </a:rPr>
              <a:t>订单接收成功会显示“已接收”</a:t>
            </a:r>
            <a:endParaRPr lang="zh-CN" altLang="en-US" sz="1400" dirty="0">
              <a:latin typeface="思源黑体 CN Bold" panose="020B0800000000000000" pitchFamily="34" charset="-122"/>
              <a:ea typeface="思源黑体 CN Bold" panose="020B0800000000000000" pitchFamily="34" charset="-122"/>
            </a:endParaRPr>
          </a:p>
        </p:txBody>
      </p:sp>
      <p:cxnSp>
        <p:nvCxnSpPr>
          <p:cNvPr id="9" name="直接箭头连接符 8"/>
          <p:cNvCxnSpPr/>
          <p:nvPr/>
        </p:nvCxnSpPr>
        <p:spPr>
          <a:xfrm>
            <a:off x="7104112" y="3832943"/>
            <a:ext cx="648072" cy="62391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2"/>
          <p:cNvSpPr txBox="1"/>
          <p:nvPr/>
        </p:nvSpPr>
        <p:spPr>
          <a:xfrm>
            <a:off x="1081602" y="1905524"/>
            <a:ext cx="9443888" cy="1569660"/>
          </a:xfrm>
          <a:prstGeom prst="rect">
            <a:avLst/>
          </a:prstGeom>
          <a:noFill/>
        </p:spPr>
        <p:txBody>
          <a:bodyPr wrap="square" rtlCol="0">
            <a:spAutoFit/>
          </a:bodyPr>
          <a:lstStyle>
            <a:defPPr>
              <a:defRPr lang="zh-CN"/>
            </a:defPPr>
            <a:lvl1pPr>
              <a:defRPr b="1">
                <a:latin typeface="仿宋" pitchFamily="49" charset="-122"/>
                <a:ea typeface="仿宋" pitchFamily="49" charset="-122"/>
              </a:defRPr>
            </a:lvl1pPr>
          </a:lstStyle>
          <a:p>
            <a:pPr marL="285750" indent="-285750">
              <a:lnSpc>
                <a:spcPct val="150000"/>
              </a:lnSpc>
              <a:buFont typeface="Wingdings" panose="05000000000000000000" pitchFamily="2" charset="2"/>
              <a:buChar char="Ø"/>
            </a:pPr>
            <a:r>
              <a:rPr lang="zh-CN" altLang="en-US" sz="1600" dirty="0">
                <a:solidFill>
                  <a:schemeClr val="tx1">
                    <a:lumMod val="65000"/>
                    <a:lumOff val="35000"/>
                  </a:schemeClr>
                </a:solidFill>
                <a:latin typeface="思源黑体 CN Bold" panose="020B0800000000000000" pitchFamily="34" charset="-122"/>
                <a:ea typeface="思源黑体 CN Bold" panose="020B0800000000000000" pitchFamily="34" charset="-122"/>
              </a:rPr>
              <a:t>订单提交后</a:t>
            </a:r>
            <a:r>
              <a:rPr lang="zh-CN" altLang="en-US" sz="1600"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，我们会有同事负责接收订单并审核资料。</a:t>
            </a:r>
            <a:endParaRPr lang="en-US" altLang="zh-CN" sz="1600" dirty="0">
              <a:solidFill>
                <a:schemeClr val="tx1">
                  <a:lumMod val="65000"/>
                  <a:lumOff val="35000"/>
                </a:schemeClr>
              </a:solidFill>
              <a:latin typeface="思源黑体 CN Bold" panose="020B0800000000000000" pitchFamily="34" charset="-122"/>
              <a:ea typeface="思源黑体 CN Bold" panose="020B0800000000000000" pitchFamily="34" charset="-122"/>
            </a:endParaRPr>
          </a:p>
          <a:p>
            <a:pPr marL="285750" indent="-285750">
              <a:lnSpc>
                <a:spcPct val="150000"/>
              </a:lnSpc>
              <a:buFont typeface="Wingdings" panose="05000000000000000000" pitchFamily="2" charset="2"/>
              <a:buChar char="Ø"/>
            </a:pPr>
            <a:r>
              <a:rPr lang="zh-CN" altLang="en-US" sz="1600" dirty="0">
                <a:solidFill>
                  <a:schemeClr val="tx1">
                    <a:lumMod val="65000"/>
                    <a:lumOff val="35000"/>
                  </a:schemeClr>
                </a:solidFill>
                <a:latin typeface="思源黑体 CN Bold" panose="020B0800000000000000" pitchFamily="34" charset="-122"/>
                <a:ea typeface="思源黑体 CN Bold" panose="020B0800000000000000" pitchFamily="34" charset="-122"/>
              </a:rPr>
              <a:t>订单经过仓库操作人员初审与复审。确认无误后进行报关操作。</a:t>
            </a:r>
            <a:endParaRPr lang="en-US" altLang="zh-CN" sz="1600" dirty="0">
              <a:solidFill>
                <a:schemeClr val="tx1">
                  <a:lumMod val="65000"/>
                  <a:lumOff val="35000"/>
                </a:schemeClr>
              </a:solidFill>
              <a:latin typeface="思源黑体 CN Bold" panose="020B0800000000000000" pitchFamily="34" charset="-122"/>
              <a:ea typeface="思源黑体 CN Bold" panose="020B0800000000000000" pitchFamily="34" charset="-122"/>
            </a:endParaRPr>
          </a:p>
          <a:p>
            <a:pPr marL="285750" indent="-285750">
              <a:lnSpc>
                <a:spcPct val="150000"/>
              </a:lnSpc>
              <a:buFont typeface="Wingdings" panose="05000000000000000000" pitchFamily="2" charset="2"/>
              <a:buChar char="Ø"/>
            </a:pPr>
            <a:r>
              <a:rPr lang="zh-CN" altLang="en-US" sz="1600" dirty="0">
                <a:solidFill>
                  <a:schemeClr val="tx1">
                    <a:lumMod val="65000"/>
                    <a:lumOff val="35000"/>
                  </a:schemeClr>
                </a:solidFill>
                <a:latin typeface="思源黑体 CN Bold" panose="020B0800000000000000" pitchFamily="34" charset="-122"/>
                <a:ea typeface="思源黑体 CN Bold" panose="020B0800000000000000" pitchFamily="34" charset="-122"/>
              </a:rPr>
              <a:t>如果发现问题，仓库操作人员会把订单置为“未提交”，重新修改提交即可</a:t>
            </a:r>
            <a:r>
              <a:rPr lang="zh-CN" altLang="en-US" sz="1600" dirty="0">
                <a:solidFill>
                  <a:schemeClr val="tx1">
                    <a:lumMod val="50000"/>
                    <a:lumOff val="50000"/>
                  </a:schemeClr>
                </a:solidFill>
                <a:latin typeface="思源黑体 CN Bold" panose="020B0800000000000000" pitchFamily="34" charset="-122"/>
                <a:ea typeface="思源黑体 CN Bold" panose="020B0800000000000000" pitchFamily="34" charset="-122"/>
              </a:rPr>
              <a:t>。</a:t>
            </a:r>
          </a:p>
          <a:p>
            <a:pPr marL="285750" indent="-285750">
              <a:lnSpc>
                <a:spcPct val="150000"/>
              </a:lnSpc>
              <a:buFont typeface="Wingdings" panose="05000000000000000000" pitchFamily="2" charset="2"/>
              <a:buChar char="Ø"/>
            </a:pPr>
            <a:r>
              <a:rPr lang="zh-CN" altLang="en-US" sz="1600"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已接收的资料需要修改，需要联系进仓单上的报关联系人。</a:t>
            </a:r>
            <a:endParaRPr lang="zh-CN" altLang="en-US" sz="1600" dirty="0">
              <a:solidFill>
                <a:schemeClr val="tx1">
                  <a:lumMod val="65000"/>
                  <a:lumOff val="35000"/>
                </a:schemeClr>
              </a:solidFill>
              <a:latin typeface="思源黑体 CN Bold" panose="020B0800000000000000" pitchFamily="34" charset="-122"/>
              <a:ea typeface="思源黑体 CN Bold" panose="020B0800000000000000" pitchFamily="34" charset="-122"/>
            </a:endParaRPr>
          </a:p>
        </p:txBody>
      </p:sp>
      <p:sp>
        <p:nvSpPr>
          <p:cNvPr id="13" name="文本框 12"/>
          <p:cNvSpPr txBox="1"/>
          <p:nvPr/>
        </p:nvSpPr>
        <p:spPr>
          <a:xfrm>
            <a:off x="11586949" y="6416946"/>
            <a:ext cx="564107" cy="400110"/>
          </a:xfrm>
          <a:prstGeom prst="rect">
            <a:avLst/>
          </a:prstGeom>
          <a:noFill/>
        </p:spPr>
        <p:txBody>
          <a:bodyPr wrap="square" rtlCol="0">
            <a:spAutoFit/>
          </a:bodyPr>
          <a:lstStyle/>
          <a:p>
            <a:r>
              <a:rPr lang="en-US" altLang="zh-CN" sz="2000" b="1" dirty="0" smtClean="0">
                <a:solidFill>
                  <a:srgbClr val="858585"/>
                </a:solidFill>
                <a:latin typeface="宋体" panose="02010600030101010101" pitchFamily="2" charset="-122"/>
                <a:ea typeface="宋体" panose="02010600030101010101" pitchFamily="2" charset="-122"/>
              </a:rPr>
              <a:t>19</a:t>
            </a:r>
          </a:p>
        </p:txBody>
      </p:sp>
    </p:spTree>
    <p:extLst>
      <p:ext uri="{BB962C8B-B14F-4D97-AF65-F5344CB8AC3E}">
        <p14:creationId xmlns:p14="http://schemas.microsoft.com/office/powerpoint/2010/main" val="42913502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887109" y="4869160"/>
            <a:ext cx="4695825" cy="1085850"/>
            <a:chOff x="890207" y="4289707"/>
            <a:chExt cx="4695825" cy="1085850"/>
          </a:xfrm>
        </p:grpSpPr>
        <p:pic>
          <p:nvPicPr>
            <p:cNvPr id="8" name="图片 7"/>
            <p:cNvPicPr>
              <a:picLocks noChangeAspect="1"/>
            </p:cNvPicPr>
            <p:nvPr/>
          </p:nvPicPr>
          <p:blipFill>
            <a:blip r:embed="rId3"/>
            <a:stretch>
              <a:fillRect/>
            </a:stretch>
          </p:blipFill>
          <p:spPr>
            <a:xfrm>
              <a:off x="890207" y="4289707"/>
              <a:ext cx="4695825" cy="1085850"/>
            </a:xfrm>
            <a:prstGeom prst="rect">
              <a:avLst/>
            </a:prstGeom>
            <a:effectLst>
              <a:outerShdw blurRad="50800" dist="38100" dir="8100000" algn="tr" rotWithShape="0">
                <a:prstClr val="black">
                  <a:alpha val="40000"/>
                </a:prstClr>
              </a:outerShdw>
            </a:effectLst>
          </p:spPr>
        </p:pic>
        <p:sp>
          <p:nvSpPr>
            <p:cNvPr id="9" name="圆角矩形 8"/>
            <p:cNvSpPr/>
            <p:nvPr/>
          </p:nvSpPr>
          <p:spPr>
            <a:xfrm>
              <a:off x="4417696" y="4869160"/>
              <a:ext cx="450376" cy="18353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grpSp>
      <p:sp>
        <p:nvSpPr>
          <p:cNvPr id="4" name="文本框 3"/>
          <p:cNvSpPr txBox="1">
            <a:spLocks noChangeArrowheads="1"/>
          </p:cNvSpPr>
          <p:nvPr/>
        </p:nvSpPr>
        <p:spPr bwMode="auto">
          <a:xfrm>
            <a:off x="668656" y="235788"/>
            <a:ext cx="3749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400" b="1" dirty="0" smtClean="0">
                <a:solidFill>
                  <a:srgbClr val="384D82"/>
                </a:solidFill>
                <a:latin typeface="思源黑体 CN Bold" panose="020B0800000000000000" pitchFamily="34" charset="-122"/>
                <a:ea typeface="思源黑体 CN Bold" panose="020B0800000000000000" pitchFamily="34" charset="-122"/>
              </a:rPr>
              <a:t>订单录入详细教程</a:t>
            </a:r>
            <a:endParaRPr lang="zh-CN" altLang="en-US" sz="2400" b="1" dirty="0">
              <a:solidFill>
                <a:srgbClr val="384D82"/>
              </a:solidFill>
              <a:latin typeface="思源黑体 CN Bold" panose="020B0800000000000000" pitchFamily="34" charset="-122"/>
              <a:ea typeface="思源黑体 CN Bold" panose="020B0800000000000000" pitchFamily="34" charset="-122"/>
            </a:endParaRPr>
          </a:p>
        </p:txBody>
      </p:sp>
      <p:sp>
        <p:nvSpPr>
          <p:cNvPr id="10" name="TextBox 10"/>
          <p:cNvSpPr txBox="1"/>
          <p:nvPr/>
        </p:nvSpPr>
        <p:spPr>
          <a:xfrm>
            <a:off x="896283" y="1228956"/>
            <a:ext cx="6518930" cy="523220"/>
          </a:xfrm>
          <a:prstGeom prst="rect">
            <a:avLst/>
          </a:prstGeom>
          <a:noFill/>
        </p:spPr>
        <p:txBody>
          <a:bodyPr wrap="square" rtlCol="0">
            <a:spAutoFit/>
          </a:bodyPr>
          <a:lstStyle>
            <a:defPPr>
              <a:defRPr lang="zh-CN"/>
            </a:defPPr>
            <a:lvl1pPr>
              <a:defRPr sz="2800" b="1">
                <a:latin typeface="微软雅黑" pitchFamily="34" charset="-122"/>
                <a:ea typeface="微软雅黑" pitchFamily="34" charset="-122"/>
              </a:defRPr>
            </a:lvl1pPr>
          </a:lstStyle>
          <a:p>
            <a:r>
              <a:rPr lang="en-US" altLang="zh-CN" dirty="0" smtClean="0">
                <a:latin typeface="思源黑体 CN Bold" panose="020B0800000000000000" pitchFamily="34" charset="-122"/>
                <a:ea typeface="思源黑体 CN Bold" panose="020B0800000000000000" pitchFamily="34" charset="-122"/>
              </a:rPr>
              <a:t>10</a:t>
            </a:r>
            <a:r>
              <a:rPr lang="zh-CN" altLang="en-US" dirty="0" smtClean="0">
                <a:latin typeface="思源黑体 CN Bold" panose="020B0800000000000000" pitchFamily="34" charset="-122"/>
                <a:ea typeface="思源黑体 CN Bold" panose="020B0800000000000000" pitchFamily="34" charset="-122"/>
              </a:rPr>
              <a:t>、</a:t>
            </a:r>
            <a:r>
              <a:rPr lang="zh-CN" altLang="en-US" dirty="0" smtClean="0">
                <a:latin typeface="思源黑体 CN Bold" panose="020B0800000000000000" pitchFamily="34" charset="-122"/>
                <a:ea typeface="思源黑体 CN Bold" panose="020B0800000000000000" pitchFamily="34" charset="-122"/>
              </a:rPr>
              <a:t>等待</a:t>
            </a:r>
            <a:r>
              <a:rPr lang="zh-CN" altLang="en-US" dirty="0">
                <a:solidFill>
                  <a:srgbClr val="FF0000"/>
                </a:solidFill>
                <a:latin typeface="思源黑体 CN Bold" panose="020B0800000000000000" pitchFamily="34" charset="-122"/>
                <a:ea typeface="思源黑体 CN Bold" panose="020B0800000000000000" pitchFamily="34" charset="-122"/>
              </a:rPr>
              <a:t>金运达仓库</a:t>
            </a:r>
            <a:r>
              <a:rPr lang="zh-CN" altLang="en-US" dirty="0" smtClean="0">
                <a:solidFill>
                  <a:schemeClr val="tx2">
                    <a:lumMod val="50000"/>
                  </a:schemeClr>
                </a:solidFill>
                <a:latin typeface="思源黑体 CN Bold" panose="020B0800000000000000" pitchFamily="34" charset="-122"/>
                <a:ea typeface="思源黑体 CN Bold" panose="020B0800000000000000" pitchFamily="34" charset="-122"/>
              </a:rPr>
              <a:t>审核</a:t>
            </a:r>
            <a:r>
              <a:rPr lang="zh-CN" altLang="en-US" dirty="0">
                <a:solidFill>
                  <a:schemeClr val="tx2">
                    <a:lumMod val="50000"/>
                  </a:schemeClr>
                </a:solidFill>
                <a:latin typeface="思源黑体 CN Bold" panose="020B0800000000000000" pitchFamily="34" charset="-122"/>
                <a:ea typeface="思源黑体 CN Bold" panose="020B0800000000000000" pitchFamily="34" charset="-122"/>
              </a:rPr>
              <a:t>订单</a:t>
            </a:r>
          </a:p>
        </p:txBody>
      </p:sp>
      <p:sp>
        <p:nvSpPr>
          <p:cNvPr id="11" name="TextBox 2"/>
          <p:cNvSpPr txBox="1"/>
          <p:nvPr/>
        </p:nvSpPr>
        <p:spPr>
          <a:xfrm>
            <a:off x="5899313" y="4399211"/>
            <a:ext cx="5766552" cy="1569660"/>
          </a:xfrm>
          <a:prstGeom prst="rect">
            <a:avLst/>
          </a:prstGeom>
          <a:noFill/>
        </p:spPr>
        <p:txBody>
          <a:bodyPr wrap="square" rtlCol="0">
            <a:spAutoFit/>
          </a:bodyPr>
          <a:lstStyle>
            <a:defPPr>
              <a:defRPr lang="zh-CN"/>
            </a:defPPr>
            <a:lvl1pPr>
              <a:defRPr b="1">
                <a:latin typeface="仿宋" pitchFamily="49" charset="-122"/>
                <a:ea typeface="仿宋" pitchFamily="49" charset="-122"/>
              </a:defRPr>
            </a:lvl1pPr>
          </a:lstStyle>
          <a:p>
            <a:pPr marL="285750" indent="-285750">
              <a:lnSpc>
                <a:spcPct val="150000"/>
              </a:lnSpc>
              <a:buFont typeface="Wingdings" panose="05000000000000000000" pitchFamily="2" charset="2"/>
              <a:buChar char="Ø"/>
            </a:pPr>
            <a:r>
              <a:rPr lang="zh-CN" altLang="en-US" sz="1600" dirty="0" smtClean="0">
                <a:latin typeface="思源黑体 CN Bold" panose="020B0800000000000000" pitchFamily="34" charset="-122"/>
                <a:ea typeface="思源黑体 CN Bold" panose="020B0800000000000000" pitchFamily="34" charset="-122"/>
              </a:rPr>
              <a:t>订单审核无误，状态会显示“已审核”可进行下一步的操作</a:t>
            </a:r>
            <a:endParaRPr lang="en-US" altLang="zh-CN" sz="1600" dirty="0" smtClean="0">
              <a:latin typeface="思源黑体 CN Bold" panose="020B0800000000000000" pitchFamily="34" charset="-122"/>
              <a:ea typeface="思源黑体 CN Bold" panose="020B0800000000000000" pitchFamily="34" charset="-122"/>
            </a:endParaRPr>
          </a:p>
          <a:p>
            <a:pPr marL="285750" indent="-285750">
              <a:lnSpc>
                <a:spcPct val="150000"/>
              </a:lnSpc>
              <a:buFont typeface="Wingdings" panose="05000000000000000000" pitchFamily="2" charset="2"/>
              <a:buChar char="Ø"/>
            </a:pPr>
            <a:r>
              <a:rPr lang="zh-CN" altLang="en-US" sz="1600" dirty="0">
                <a:latin typeface="思源黑体 CN Bold" panose="020B0800000000000000" pitchFamily="34" charset="-122"/>
                <a:ea typeface="思源黑体 CN Bold" panose="020B0800000000000000" pitchFamily="34" charset="-122"/>
              </a:rPr>
              <a:t>打开金运达公众号</a:t>
            </a:r>
            <a:r>
              <a:rPr lang="en-US" altLang="zh-CN" sz="1600" dirty="0">
                <a:latin typeface="思源黑体 CN Bold" panose="020B0800000000000000" pitchFamily="34" charset="-122"/>
                <a:ea typeface="思源黑体 CN Bold" panose="020B0800000000000000" pitchFamily="34" charset="-122"/>
              </a:rPr>
              <a:t>——</a:t>
            </a:r>
            <a:r>
              <a:rPr lang="zh-CN" altLang="en-US" sz="1600" dirty="0">
                <a:latin typeface="思源黑体 CN Bold" panose="020B0800000000000000" pitchFamily="34" charset="-122"/>
                <a:ea typeface="思源黑体 CN Bold" panose="020B0800000000000000" pitchFamily="34" charset="-122"/>
              </a:rPr>
              <a:t>应用</a:t>
            </a:r>
            <a:r>
              <a:rPr lang="en-US" altLang="zh-CN" sz="1600" dirty="0">
                <a:latin typeface="思源黑体 CN Bold" panose="020B0800000000000000" pitchFamily="34" charset="-122"/>
                <a:ea typeface="思源黑体 CN Bold" panose="020B0800000000000000" pitchFamily="34" charset="-122"/>
              </a:rPr>
              <a:t>——</a:t>
            </a:r>
            <a:r>
              <a:rPr lang="zh-CN" altLang="en-US" sz="1600" dirty="0">
                <a:latin typeface="思源黑体 CN Bold" panose="020B0800000000000000" pitchFamily="34" charset="-122"/>
                <a:ea typeface="思源黑体 CN Bold" panose="020B0800000000000000" pitchFamily="34" charset="-122"/>
              </a:rPr>
              <a:t>入仓</a:t>
            </a:r>
            <a:r>
              <a:rPr lang="zh-CN" altLang="en-US" sz="1600" dirty="0" smtClean="0">
                <a:latin typeface="思源黑体 CN Bold" panose="020B0800000000000000" pitchFamily="34" charset="-122"/>
                <a:ea typeface="思源黑体 CN Bold" panose="020B0800000000000000" pitchFamily="34" charset="-122"/>
              </a:rPr>
              <a:t>登记</a:t>
            </a:r>
            <a:r>
              <a:rPr lang="en-US" altLang="zh-CN" sz="1600" dirty="0" smtClean="0">
                <a:latin typeface="思源黑体 CN Bold" panose="020B0800000000000000" pitchFamily="34" charset="-122"/>
                <a:ea typeface="思源黑体 CN Bold" panose="020B0800000000000000" pitchFamily="34" charset="-122"/>
              </a:rPr>
              <a:t>——</a:t>
            </a:r>
            <a:r>
              <a:rPr lang="zh-CN" altLang="en-US" sz="1600" dirty="0">
                <a:latin typeface="思源黑体 CN Bold" panose="020B0800000000000000" pitchFamily="34" charset="-122"/>
                <a:ea typeface="思源黑体 CN Bold" panose="020B0800000000000000" pitchFamily="34" charset="-122"/>
              </a:rPr>
              <a:t>选择入仓类型</a:t>
            </a:r>
            <a:r>
              <a:rPr lang="en-US" altLang="zh-CN" sz="1600" dirty="0">
                <a:latin typeface="思源黑体 CN Bold" panose="020B0800000000000000" pitchFamily="34" charset="-122"/>
                <a:ea typeface="思源黑体 CN Bold" panose="020B0800000000000000" pitchFamily="34" charset="-122"/>
              </a:rPr>
              <a:t>——</a:t>
            </a:r>
            <a:r>
              <a:rPr lang="zh-CN" altLang="en-US" sz="1600" dirty="0">
                <a:latin typeface="思源黑体 CN Bold" panose="020B0800000000000000" pitchFamily="34" charset="-122"/>
                <a:ea typeface="思源黑体 CN Bold" panose="020B0800000000000000" pitchFamily="34" charset="-122"/>
              </a:rPr>
              <a:t>输入</a:t>
            </a:r>
            <a:r>
              <a:rPr lang="en-US" altLang="zh-CN" sz="1600" dirty="0">
                <a:latin typeface="思源黑体 CN Bold" panose="020B0800000000000000" pitchFamily="34" charset="-122"/>
                <a:ea typeface="思源黑体 CN Bold" panose="020B0800000000000000" pitchFamily="34" charset="-122"/>
              </a:rPr>
              <a:t>SO</a:t>
            </a:r>
            <a:r>
              <a:rPr lang="zh-CN" altLang="en-US" sz="1600" dirty="0">
                <a:latin typeface="思源黑体 CN Bold" panose="020B0800000000000000" pitchFamily="34" charset="-122"/>
                <a:ea typeface="思源黑体 CN Bold" panose="020B0800000000000000" pitchFamily="34" charset="-122"/>
              </a:rPr>
              <a:t>查询</a:t>
            </a:r>
            <a:endParaRPr lang="en-US" altLang="zh-CN" sz="1600" dirty="0" smtClean="0">
              <a:latin typeface="思源黑体 CN Bold" panose="020B0800000000000000" pitchFamily="34" charset="-122"/>
              <a:ea typeface="思源黑体 CN Bold" panose="020B0800000000000000" pitchFamily="34" charset="-122"/>
            </a:endParaRPr>
          </a:p>
          <a:p>
            <a:pPr marL="285750" indent="-285750">
              <a:lnSpc>
                <a:spcPct val="150000"/>
              </a:lnSpc>
              <a:buFont typeface="Wingdings" panose="05000000000000000000" pitchFamily="2" charset="2"/>
              <a:buChar char="Ø"/>
            </a:pPr>
            <a:r>
              <a:rPr lang="zh-CN" altLang="en-US" sz="1600" dirty="0" smtClean="0">
                <a:latin typeface="思源黑体 CN Bold" panose="020B0800000000000000" pitchFamily="34" charset="-122"/>
                <a:ea typeface="思源黑体 CN Bold" panose="020B0800000000000000" pitchFamily="34" charset="-122"/>
              </a:rPr>
              <a:t>若出现异常会在办理记录的说明中，会说明清楚原因。</a:t>
            </a:r>
            <a:endParaRPr lang="zh-CN" altLang="en-US" sz="1600" dirty="0">
              <a:latin typeface="思源黑体 CN Bold" panose="020B0800000000000000" pitchFamily="34" charset="-122"/>
              <a:ea typeface="思源黑体 CN Bold" panose="020B0800000000000000" pitchFamily="34" charset="-122"/>
            </a:endParaRPr>
          </a:p>
        </p:txBody>
      </p:sp>
      <p:grpSp>
        <p:nvGrpSpPr>
          <p:cNvPr id="12" name="组合 11"/>
          <p:cNvGrpSpPr/>
          <p:nvPr/>
        </p:nvGrpSpPr>
        <p:grpSpPr>
          <a:xfrm>
            <a:off x="887109" y="2011005"/>
            <a:ext cx="10763250" cy="2390775"/>
            <a:chOff x="890207" y="1755106"/>
            <a:chExt cx="10763250" cy="2390775"/>
          </a:xfrm>
        </p:grpSpPr>
        <p:pic>
          <p:nvPicPr>
            <p:cNvPr id="3" name="图片 2"/>
            <p:cNvPicPr>
              <a:picLocks noChangeAspect="1"/>
            </p:cNvPicPr>
            <p:nvPr/>
          </p:nvPicPr>
          <p:blipFill>
            <a:blip r:embed="rId4"/>
            <a:stretch>
              <a:fillRect/>
            </a:stretch>
          </p:blipFill>
          <p:spPr>
            <a:xfrm>
              <a:off x="890207" y="1755106"/>
              <a:ext cx="10763250" cy="2390775"/>
            </a:xfrm>
            <a:prstGeom prst="rect">
              <a:avLst/>
            </a:prstGeom>
            <a:effectLst>
              <a:outerShdw blurRad="50800" dist="38100" dir="13500000" algn="br" rotWithShape="0">
                <a:prstClr val="black">
                  <a:alpha val="40000"/>
                </a:prstClr>
              </a:outerShdw>
            </a:effectLst>
          </p:spPr>
        </p:pic>
        <p:cxnSp>
          <p:nvCxnSpPr>
            <p:cNvPr id="5" name="直接箭头连接符 4"/>
            <p:cNvCxnSpPr/>
            <p:nvPr/>
          </p:nvCxnSpPr>
          <p:spPr>
            <a:xfrm flipH="1">
              <a:off x="10416480" y="2198129"/>
              <a:ext cx="136477" cy="23201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15" name="文本框 14"/>
          <p:cNvSpPr txBox="1"/>
          <p:nvPr/>
        </p:nvSpPr>
        <p:spPr>
          <a:xfrm>
            <a:off x="11627893" y="6411647"/>
            <a:ext cx="564107" cy="400110"/>
          </a:xfrm>
          <a:prstGeom prst="rect">
            <a:avLst/>
          </a:prstGeom>
          <a:noFill/>
        </p:spPr>
        <p:txBody>
          <a:bodyPr wrap="square" rtlCol="0">
            <a:spAutoFit/>
          </a:bodyPr>
          <a:lstStyle/>
          <a:p>
            <a:r>
              <a:rPr lang="en-US" altLang="zh-CN" sz="2000" b="1" dirty="0" smtClean="0">
                <a:solidFill>
                  <a:srgbClr val="858585"/>
                </a:solidFill>
                <a:latin typeface="宋体" panose="02010600030101010101" pitchFamily="2" charset="-122"/>
                <a:ea typeface="宋体" panose="02010600030101010101" pitchFamily="2" charset="-122"/>
              </a:rPr>
              <a:t>20</a:t>
            </a:r>
            <a:endParaRPr lang="zh-CN" altLang="en-US" sz="2000" dirty="0">
              <a:solidFill>
                <a:srgbClr val="858585"/>
              </a:solidFill>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1971318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a:spLocks noChangeArrowheads="1"/>
          </p:cNvSpPr>
          <p:nvPr/>
        </p:nvSpPr>
        <p:spPr bwMode="auto">
          <a:xfrm>
            <a:off x="668656" y="235788"/>
            <a:ext cx="3749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400" b="1" dirty="0" smtClean="0">
                <a:solidFill>
                  <a:srgbClr val="384D82"/>
                </a:solidFill>
                <a:latin typeface="思源黑体 CN Bold" panose="020B0800000000000000" pitchFamily="34" charset="-122"/>
                <a:ea typeface="思源黑体 CN Bold" panose="020B0800000000000000" pitchFamily="34" charset="-122"/>
              </a:rPr>
              <a:t>订单录入详细教程</a:t>
            </a:r>
            <a:endParaRPr lang="zh-CN" altLang="en-US" sz="2400" b="1" dirty="0">
              <a:solidFill>
                <a:srgbClr val="384D82"/>
              </a:solidFill>
              <a:latin typeface="思源黑体 CN Bold" panose="020B0800000000000000" pitchFamily="34" charset="-122"/>
              <a:ea typeface="思源黑体 CN Bold" panose="020B0800000000000000" pitchFamily="34" charset="-122"/>
            </a:endParaRPr>
          </a:p>
        </p:txBody>
      </p:sp>
      <p:sp>
        <p:nvSpPr>
          <p:cNvPr id="5" name="TextBox 4"/>
          <p:cNvSpPr txBox="1"/>
          <p:nvPr/>
        </p:nvSpPr>
        <p:spPr>
          <a:xfrm>
            <a:off x="1434934" y="1333563"/>
            <a:ext cx="9280052" cy="792140"/>
          </a:xfrm>
          <a:prstGeom prst="rect">
            <a:avLst/>
          </a:prstGeom>
          <a:noFill/>
        </p:spPr>
        <p:txBody>
          <a:bodyPr wrap="square" rtlCol="0">
            <a:spAutoFit/>
          </a:bodyPr>
          <a:lstStyle>
            <a:defPPr>
              <a:defRPr lang="zh-CN"/>
            </a:defPPr>
            <a:lvl1pPr>
              <a:defRPr b="1">
                <a:latin typeface="仿宋" pitchFamily="49" charset="-122"/>
                <a:ea typeface="仿宋" pitchFamily="49" charset="-122"/>
              </a:defRPr>
            </a:lvl1pPr>
          </a:lstStyle>
          <a:p>
            <a:pPr marL="285750" indent="-285750">
              <a:lnSpc>
                <a:spcPct val="150000"/>
              </a:lnSpc>
              <a:buFont typeface="Wingdings" panose="05000000000000000000" pitchFamily="2" charset="2"/>
              <a:buChar char="Ø"/>
            </a:pPr>
            <a:r>
              <a:rPr lang="zh-CN" altLang="en-US" sz="1600"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把经常用到的订单格式</a:t>
            </a:r>
            <a:r>
              <a:rPr lang="en-US" altLang="zh-CN" sz="1600"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a:t>
            </a:r>
            <a:r>
              <a:rPr lang="zh-CN" altLang="en-US" sz="1600"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另存为模板</a:t>
            </a:r>
            <a:r>
              <a:rPr lang="en-US" altLang="zh-CN" sz="1600"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a:t>
            </a:r>
            <a:r>
              <a:rPr lang="zh-CN" altLang="en-US" sz="1600"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a:t>
            </a:r>
            <a:endParaRPr lang="en-US" altLang="zh-CN" sz="1600" dirty="0" smtClean="0">
              <a:solidFill>
                <a:schemeClr val="tx1">
                  <a:lumMod val="65000"/>
                  <a:lumOff val="35000"/>
                </a:schemeClr>
              </a:solidFill>
              <a:latin typeface="思源黑体 CN Bold" panose="020B0800000000000000" pitchFamily="34" charset="-122"/>
              <a:ea typeface="思源黑体 CN Bold" panose="020B0800000000000000" pitchFamily="34" charset="-122"/>
            </a:endParaRPr>
          </a:p>
          <a:p>
            <a:pPr marL="285750" indent="-285750">
              <a:lnSpc>
                <a:spcPct val="150000"/>
              </a:lnSpc>
              <a:buFont typeface="Wingdings" panose="05000000000000000000" pitchFamily="2" charset="2"/>
              <a:buChar char="Ø"/>
            </a:pPr>
            <a:r>
              <a:rPr lang="zh-CN" altLang="en-US" sz="1600" dirty="0">
                <a:solidFill>
                  <a:schemeClr val="tx1">
                    <a:lumMod val="65000"/>
                    <a:lumOff val="35000"/>
                  </a:schemeClr>
                </a:solidFill>
                <a:latin typeface="思源黑体 CN Bold" panose="020B0800000000000000" pitchFamily="34" charset="-122"/>
                <a:ea typeface="思源黑体 CN Bold" panose="020B0800000000000000" pitchFamily="34" charset="-122"/>
              </a:rPr>
              <a:t>以后类似的订单直接使用模板新建，不需</a:t>
            </a:r>
            <a:r>
              <a:rPr lang="zh-CN" altLang="en-US" sz="1600"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再重复录入完全一样的</a:t>
            </a:r>
            <a:r>
              <a:rPr lang="zh-CN" altLang="en-US" sz="1600" dirty="0" smtClean="0">
                <a:solidFill>
                  <a:srgbClr val="FF0000"/>
                </a:solidFill>
                <a:latin typeface="思源黑体 CN Bold" panose="020B0800000000000000" pitchFamily="34" charset="-122"/>
                <a:ea typeface="思源黑体 CN Bold" panose="020B0800000000000000" pitchFamily="34" charset="-122"/>
              </a:rPr>
              <a:t>收发货人</a:t>
            </a:r>
            <a:r>
              <a:rPr lang="zh-CN" altLang="en-US" sz="1600"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和</a:t>
            </a:r>
            <a:r>
              <a:rPr lang="zh-CN" altLang="en-US" sz="1600" dirty="0" smtClean="0">
                <a:solidFill>
                  <a:srgbClr val="FF0000"/>
                </a:solidFill>
                <a:latin typeface="思源黑体 CN Bold" panose="020B0800000000000000" pitchFamily="34" charset="-122"/>
                <a:ea typeface="思源黑体 CN Bold" panose="020B0800000000000000" pitchFamily="34" charset="-122"/>
              </a:rPr>
              <a:t>报关资料</a:t>
            </a:r>
            <a:r>
              <a:rPr lang="zh-CN" altLang="en-US" sz="1600"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了。</a:t>
            </a:r>
            <a:endParaRPr lang="zh-CN" altLang="en-US" sz="1600" dirty="0">
              <a:solidFill>
                <a:schemeClr val="tx1">
                  <a:lumMod val="65000"/>
                  <a:lumOff val="35000"/>
                </a:schemeClr>
              </a:solidFill>
              <a:latin typeface="思源黑体 CN Bold" panose="020B0800000000000000" pitchFamily="34" charset="-122"/>
              <a:ea typeface="思源黑体 CN Bold" panose="020B0800000000000000" pitchFamily="34" charset="-122"/>
            </a:endParaRPr>
          </a:p>
        </p:txBody>
      </p:sp>
      <p:sp>
        <p:nvSpPr>
          <p:cNvPr id="9" name="TextBox 10"/>
          <p:cNvSpPr txBox="1"/>
          <p:nvPr/>
        </p:nvSpPr>
        <p:spPr>
          <a:xfrm>
            <a:off x="896283" y="836712"/>
            <a:ext cx="6518930" cy="523220"/>
          </a:xfrm>
          <a:prstGeom prst="rect">
            <a:avLst/>
          </a:prstGeom>
          <a:noFill/>
        </p:spPr>
        <p:txBody>
          <a:bodyPr wrap="square" rtlCol="0">
            <a:spAutoFit/>
          </a:bodyPr>
          <a:lstStyle>
            <a:defPPr>
              <a:defRPr lang="zh-CN"/>
            </a:defPPr>
            <a:lvl1pPr>
              <a:defRPr sz="2800" b="1">
                <a:latin typeface="微软雅黑" pitchFamily="34" charset="-122"/>
                <a:ea typeface="微软雅黑" pitchFamily="34" charset="-122"/>
              </a:defRPr>
            </a:lvl1pPr>
          </a:lstStyle>
          <a:p>
            <a:r>
              <a:rPr lang="en-US" altLang="zh-CN" dirty="0" smtClean="0">
                <a:latin typeface="思源黑体 CN Bold" panose="020B0800000000000000" pitchFamily="34" charset="-122"/>
                <a:ea typeface="思源黑体 CN Bold" panose="020B0800000000000000" pitchFamily="34" charset="-122"/>
              </a:rPr>
              <a:t>11</a:t>
            </a:r>
            <a:r>
              <a:rPr lang="zh-CN" altLang="en-US" dirty="0" smtClean="0">
                <a:latin typeface="思源黑体 CN Bold" panose="020B0800000000000000" pitchFamily="34" charset="-122"/>
                <a:ea typeface="思源黑体 CN Bold" panose="020B0800000000000000" pitchFamily="34" charset="-122"/>
              </a:rPr>
              <a:t>、</a:t>
            </a:r>
            <a:r>
              <a:rPr lang="zh-CN" altLang="en-US" dirty="0" smtClean="0">
                <a:latin typeface="思源黑体 CN Bold" panose="020B0800000000000000" pitchFamily="34" charset="-122"/>
                <a:ea typeface="思源黑体 CN Bold" panose="020B0800000000000000" pitchFamily="34" charset="-122"/>
              </a:rPr>
              <a:t>把整份单保存为模版</a:t>
            </a:r>
            <a:endParaRPr lang="zh-CN" altLang="en-US" dirty="0">
              <a:latin typeface="思源黑体 CN Bold" panose="020B0800000000000000" pitchFamily="34" charset="-122"/>
              <a:ea typeface="思源黑体 CN Bold" panose="020B0800000000000000" pitchFamily="34" charset="-122"/>
            </a:endParaRPr>
          </a:p>
        </p:txBody>
      </p:sp>
      <p:grpSp>
        <p:nvGrpSpPr>
          <p:cNvPr id="7" name="组合 6"/>
          <p:cNvGrpSpPr/>
          <p:nvPr/>
        </p:nvGrpSpPr>
        <p:grpSpPr>
          <a:xfrm>
            <a:off x="1567104" y="2164560"/>
            <a:ext cx="9015712" cy="2041191"/>
            <a:chOff x="1354068" y="2556804"/>
            <a:chExt cx="9015712" cy="2041191"/>
          </a:xfrm>
        </p:grpSpPr>
        <p:pic>
          <p:nvPicPr>
            <p:cNvPr id="19" name="图片 18"/>
            <p:cNvPicPr>
              <a:picLocks noChangeAspect="1"/>
            </p:cNvPicPr>
            <p:nvPr/>
          </p:nvPicPr>
          <p:blipFill>
            <a:blip r:embed="rId3"/>
            <a:stretch>
              <a:fillRect/>
            </a:stretch>
          </p:blipFill>
          <p:spPr>
            <a:xfrm>
              <a:off x="1354068" y="2595390"/>
              <a:ext cx="9015712" cy="2002605"/>
            </a:xfrm>
            <a:prstGeom prst="rect">
              <a:avLst/>
            </a:prstGeom>
            <a:effectLst>
              <a:outerShdw blurRad="50800" dist="38100" dir="13500000" algn="br" rotWithShape="0">
                <a:prstClr val="black">
                  <a:alpha val="40000"/>
                </a:prstClr>
              </a:outerShdw>
            </a:effectLst>
          </p:spPr>
        </p:pic>
        <p:sp>
          <p:nvSpPr>
            <p:cNvPr id="6" name="圆角矩形 5"/>
            <p:cNvSpPr/>
            <p:nvPr/>
          </p:nvSpPr>
          <p:spPr>
            <a:xfrm>
              <a:off x="9552384" y="2556804"/>
              <a:ext cx="817396" cy="2961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grpSp>
      <p:pic>
        <p:nvPicPr>
          <p:cNvPr id="8" name="图片 7"/>
          <p:cNvPicPr>
            <a:picLocks noChangeAspect="1"/>
          </p:cNvPicPr>
          <p:nvPr/>
        </p:nvPicPr>
        <p:blipFill>
          <a:blip r:embed="rId4"/>
          <a:stretch>
            <a:fillRect/>
          </a:stretch>
        </p:blipFill>
        <p:spPr>
          <a:xfrm>
            <a:off x="1564287" y="4255857"/>
            <a:ext cx="7049176" cy="1768845"/>
          </a:xfrm>
          <a:prstGeom prst="rect">
            <a:avLst/>
          </a:prstGeom>
          <a:effectLst>
            <a:outerShdw blurRad="50800" dist="38100" dir="10800000" algn="r" rotWithShape="0">
              <a:prstClr val="black">
                <a:alpha val="40000"/>
              </a:prstClr>
            </a:outerShdw>
          </a:effectLst>
        </p:spPr>
      </p:pic>
      <p:sp>
        <p:nvSpPr>
          <p:cNvPr id="10" name="文本框 9"/>
          <p:cNvSpPr txBox="1"/>
          <p:nvPr/>
        </p:nvSpPr>
        <p:spPr>
          <a:xfrm>
            <a:off x="11586949" y="6416946"/>
            <a:ext cx="564107" cy="400110"/>
          </a:xfrm>
          <a:prstGeom prst="rect">
            <a:avLst/>
          </a:prstGeom>
          <a:noFill/>
        </p:spPr>
        <p:txBody>
          <a:bodyPr wrap="square" rtlCol="0">
            <a:spAutoFit/>
          </a:bodyPr>
          <a:lstStyle/>
          <a:p>
            <a:r>
              <a:rPr lang="en-US" altLang="zh-CN" sz="2000" b="1" dirty="0" smtClean="0">
                <a:solidFill>
                  <a:srgbClr val="858585"/>
                </a:solidFill>
                <a:latin typeface="宋体" panose="02010600030101010101" pitchFamily="2" charset="-122"/>
                <a:ea typeface="宋体" panose="02010600030101010101" pitchFamily="2" charset="-122"/>
              </a:rPr>
              <a:t>21</a:t>
            </a:r>
            <a:endParaRPr lang="zh-CN" altLang="en-US" sz="2000" dirty="0">
              <a:solidFill>
                <a:srgbClr val="858585"/>
              </a:solidFill>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3021136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a:spLocks noChangeArrowheads="1"/>
          </p:cNvSpPr>
          <p:nvPr/>
        </p:nvSpPr>
        <p:spPr bwMode="auto">
          <a:xfrm>
            <a:off x="668656" y="235788"/>
            <a:ext cx="3749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400" b="1" dirty="0" smtClean="0">
                <a:solidFill>
                  <a:srgbClr val="384D82"/>
                </a:solidFill>
                <a:latin typeface="思源黑体 CN Bold" panose="020B0800000000000000" pitchFamily="34" charset="-122"/>
                <a:ea typeface="思源黑体 CN Bold" panose="020B0800000000000000" pitchFamily="34" charset="-122"/>
              </a:rPr>
              <a:t>订单录入详细教程</a:t>
            </a:r>
            <a:endParaRPr lang="zh-CN" altLang="en-US" sz="2400" b="1" dirty="0">
              <a:solidFill>
                <a:srgbClr val="384D82"/>
              </a:solidFill>
              <a:latin typeface="思源黑体 CN Bold" panose="020B0800000000000000" pitchFamily="34" charset="-122"/>
              <a:ea typeface="思源黑体 CN Bold" panose="020B0800000000000000" pitchFamily="34" charset="-122"/>
            </a:endParaRPr>
          </a:p>
        </p:txBody>
      </p:sp>
      <p:sp>
        <p:nvSpPr>
          <p:cNvPr id="8" name="TextBox 10"/>
          <p:cNvSpPr txBox="1"/>
          <p:nvPr/>
        </p:nvSpPr>
        <p:spPr>
          <a:xfrm>
            <a:off x="1879212" y="4991647"/>
            <a:ext cx="2110989" cy="584775"/>
          </a:xfrm>
          <a:prstGeom prst="rect">
            <a:avLst/>
          </a:prstGeom>
          <a:noFill/>
        </p:spPr>
        <p:txBody>
          <a:bodyPr wrap="square" rtlCol="0">
            <a:spAutoFit/>
          </a:bodyPr>
          <a:lstStyle/>
          <a:p>
            <a:r>
              <a:rPr lang="zh-CN" altLang="en-US" sz="3200" b="1" dirty="0" smtClean="0">
                <a:latin typeface="思源黑体 CN Bold" panose="020B0800000000000000" pitchFamily="34" charset="-122"/>
                <a:ea typeface="思源黑体 CN Bold" panose="020B0800000000000000" pitchFamily="34" charset="-122"/>
              </a:rPr>
              <a:t>特别注意</a:t>
            </a:r>
            <a:endParaRPr lang="zh-CN" altLang="en-US" sz="3200" b="1" dirty="0">
              <a:latin typeface="思源黑体 CN Bold" panose="020B0800000000000000" pitchFamily="34" charset="-122"/>
              <a:ea typeface="思源黑体 CN Bold" panose="020B0800000000000000" pitchFamily="34" charset="-122"/>
            </a:endParaRPr>
          </a:p>
        </p:txBody>
      </p:sp>
      <p:sp>
        <p:nvSpPr>
          <p:cNvPr id="10" name="TextBox 2"/>
          <p:cNvSpPr txBox="1"/>
          <p:nvPr/>
        </p:nvSpPr>
        <p:spPr>
          <a:xfrm>
            <a:off x="4760911" y="1855748"/>
            <a:ext cx="6040439" cy="4247317"/>
          </a:xfrm>
          <a:prstGeom prst="rect">
            <a:avLst/>
          </a:prstGeom>
          <a:noFill/>
        </p:spPr>
        <p:txBody>
          <a:bodyPr wrap="square" rtlCol="0">
            <a:spAutoFit/>
          </a:bodyPr>
          <a:lstStyle/>
          <a:p>
            <a:pPr marL="342900" indent="-342900">
              <a:lnSpc>
                <a:spcPct val="150000"/>
              </a:lnSpc>
              <a:buFont typeface="+mj-lt"/>
              <a:buAutoNum type="arabicPeriod"/>
            </a:pPr>
            <a:r>
              <a:rPr lang="zh-CN" altLang="en-US" sz="2000" dirty="0" smtClean="0">
                <a:solidFill>
                  <a:srgbClr val="C00000"/>
                </a:solidFill>
                <a:latin typeface="思源黑体 CN Bold" panose="020B0800000000000000" pitchFamily="34" charset="-122"/>
                <a:ea typeface="思源黑体 CN Bold" panose="020B0800000000000000" pitchFamily="34" charset="-122"/>
              </a:rPr>
              <a:t>录完单后重点核对：收发货人，生产销售单位，品名，商品编码，成交数量及单位。确保正确后再提交。</a:t>
            </a:r>
            <a:endParaRPr lang="en-US" altLang="zh-CN" sz="2000" dirty="0" smtClean="0">
              <a:solidFill>
                <a:srgbClr val="C00000"/>
              </a:solidFill>
              <a:latin typeface="思源黑体 CN Bold" panose="020B0800000000000000" pitchFamily="34" charset="-122"/>
              <a:ea typeface="思源黑体 CN Bold" panose="020B0800000000000000" pitchFamily="34" charset="-122"/>
            </a:endParaRPr>
          </a:p>
          <a:p>
            <a:pPr marL="342900" indent="-342900">
              <a:lnSpc>
                <a:spcPct val="150000"/>
              </a:lnSpc>
              <a:buFont typeface="+mj-lt"/>
              <a:buAutoNum type="arabicPeriod"/>
            </a:pPr>
            <a:r>
              <a:rPr lang="zh-CN" altLang="en-US" sz="2000" dirty="0" smtClean="0">
                <a:solidFill>
                  <a:srgbClr val="C00000"/>
                </a:solidFill>
                <a:latin typeface="思源黑体 CN Bold" panose="020B0800000000000000" pitchFamily="34" charset="-122"/>
                <a:ea typeface="思源黑体 CN Bold" panose="020B0800000000000000" pitchFamily="34" charset="-122"/>
              </a:rPr>
              <a:t>必须是货代提供的正确进仓单号，才能在</a:t>
            </a:r>
            <a:r>
              <a:rPr lang="zh-CN" altLang="en-US" sz="2000" dirty="0">
                <a:solidFill>
                  <a:srgbClr val="C00000"/>
                </a:solidFill>
                <a:latin typeface="思源黑体 CN Bold" panose="020B0800000000000000" pitchFamily="34" charset="-122"/>
                <a:ea typeface="思源黑体 CN Bold" panose="020B0800000000000000" pitchFamily="34" charset="-122"/>
              </a:rPr>
              <a:t>易</a:t>
            </a:r>
            <a:r>
              <a:rPr lang="zh-CN" altLang="en-US" sz="2000" dirty="0" smtClean="0">
                <a:solidFill>
                  <a:srgbClr val="C00000"/>
                </a:solidFill>
                <a:latin typeface="思源黑体 CN Bold" panose="020B0800000000000000" pitchFamily="34" charset="-122"/>
                <a:ea typeface="思源黑体 CN Bold" panose="020B0800000000000000" pitchFamily="34" charset="-122"/>
              </a:rPr>
              <a:t>通关平台上录入。</a:t>
            </a:r>
            <a:endParaRPr lang="en-US" altLang="zh-CN" sz="2000" dirty="0" smtClean="0">
              <a:solidFill>
                <a:srgbClr val="C00000"/>
              </a:solidFill>
              <a:latin typeface="思源黑体 CN Bold" panose="020B0800000000000000" pitchFamily="34" charset="-122"/>
              <a:ea typeface="思源黑体 CN Bold" panose="020B0800000000000000" pitchFamily="34" charset="-122"/>
            </a:endParaRPr>
          </a:p>
          <a:p>
            <a:pPr marL="342900" indent="-342900">
              <a:lnSpc>
                <a:spcPct val="150000"/>
              </a:lnSpc>
              <a:buFont typeface="+mj-lt"/>
              <a:buAutoNum type="arabicPeriod"/>
            </a:pPr>
            <a:r>
              <a:rPr lang="zh-CN" altLang="en-US" sz="2000" dirty="0" smtClean="0">
                <a:solidFill>
                  <a:srgbClr val="C00000"/>
                </a:solidFill>
                <a:latin typeface="思源黑体 CN Bold" panose="020B0800000000000000" pitchFamily="34" charset="-122"/>
                <a:ea typeface="思源黑体 CN Bold" panose="020B0800000000000000" pitchFamily="34" charset="-122"/>
              </a:rPr>
              <a:t>不要重复提交订单。订单提交成功后，不需要再送纸质资料。</a:t>
            </a:r>
            <a:endParaRPr lang="en-US" altLang="zh-CN" sz="2000" dirty="0" smtClean="0">
              <a:solidFill>
                <a:srgbClr val="C00000"/>
              </a:solidFill>
              <a:latin typeface="思源黑体 CN Bold" panose="020B0800000000000000" pitchFamily="34" charset="-122"/>
              <a:ea typeface="思源黑体 CN Bold" panose="020B0800000000000000" pitchFamily="34" charset="-122"/>
            </a:endParaRPr>
          </a:p>
          <a:p>
            <a:pPr marL="342900" indent="-342900">
              <a:lnSpc>
                <a:spcPct val="150000"/>
              </a:lnSpc>
              <a:buFont typeface="+mj-lt"/>
              <a:buAutoNum type="arabicPeriod"/>
            </a:pPr>
            <a:r>
              <a:rPr lang="zh-CN" altLang="en-US" sz="2000" dirty="0" smtClean="0">
                <a:solidFill>
                  <a:srgbClr val="C00000"/>
                </a:solidFill>
                <a:latin typeface="思源黑体 CN Bold" panose="020B0800000000000000" pitchFamily="34" charset="-122"/>
                <a:ea typeface="思源黑体 CN Bold" panose="020B0800000000000000" pitchFamily="34" charset="-122"/>
              </a:rPr>
              <a:t>请及时查收异常短信，处理异常订单 。</a:t>
            </a:r>
            <a:endParaRPr lang="en-US" altLang="zh-CN" sz="2000" dirty="0" smtClean="0">
              <a:solidFill>
                <a:srgbClr val="C00000"/>
              </a:solidFill>
              <a:latin typeface="思源黑体 CN Bold" panose="020B0800000000000000" pitchFamily="34" charset="-122"/>
              <a:ea typeface="思源黑体 CN Bold" panose="020B0800000000000000" pitchFamily="34" charset="-122"/>
            </a:endParaRPr>
          </a:p>
          <a:p>
            <a:pPr>
              <a:lnSpc>
                <a:spcPct val="150000"/>
              </a:lnSpc>
            </a:pPr>
            <a:endParaRPr lang="zh-CN" altLang="en-US" sz="2000" dirty="0">
              <a:latin typeface="思源黑体 CN Bold" panose="020B0800000000000000" pitchFamily="34" charset="-122"/>
              <a:ea typeface="思源黑体 CN Bold" panose="020B0800000000000000" pitchFamily="34" charset="-122"/>
            </a:endParaRPr>
          </a:p>
        </p:txBody>
      </p:sp>
      <p:pic>
        <p:nvPicPr>
          <p:cNvPr id="13" name="图片 12"/>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04105" y="1698286"/>
            <a:ext cx="3556782" cy="3435528"/>
          </a:xfrm>
          <a:prstGeom prst="rect">
            <a:avLst/>
          </a:prstGeom>
        </p:spPr>
      </p:pic>
      <p:sp>
        <p:nvSpPr>
          <p:cNvPr id="9" name="文本框 8"/>
          <p:cNvSpPr txBox="1"/>
          <p:nvPr/>
        </p:nvSpPr>
        <p:spPr>
          <a:xfrm>
            <a:off x="11586949" y="6416946"/>
            <a:ext cx="564107" cy="400110"/>
          </a:xfrm>
          <a:prstGeom prst="rect">
            <a:avLst/>
          </a:prstGeom>
          <a:noFill/>
        </p:spPr>
        <p:txBody>
          <a:bodyPr wrap="square" rtlCol="0">
            <a:spAutoFit/>
          </a:bodyPr>
          <a:lstStyle/>
          <a:p>
            <a:r>
              <a:rPr lang="en-US" altLang="zh-CN" sz="2000" b="1" dirty="0" smtClean="0">
                <a:solidFill>
                  <a:srgbClr val="858585"/>
                </a:solidFill>
                <a:latin typeface="宋体" panose="02010600030101010101" pitchFamily="2" charset="-122"/>
                <a:ea typeface="宋体" panose="02010600030101010101" pitchFamily="2" charset="-122"/>
              </a:rPr>
              <a:t>22</a:t>
            </a:r>
            <a:endParaRPr lang="zh-CN" altLang="en-US" sz="2000" dirty="0">
              <a:solidFill>
                <a:srgbClr val="858585"/>
              </a:solidFill>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264121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4"/>
          <p:cNvSpPr txBox="1">
            <a:spLocks noChangeArrowheads="1"/>
          </p:cNvSpPr>
          <p:nvPr/>
        </p:nvSpPr>
        <p:spPr bwMode="auto">
          <a:xfrm>
            <a:off x="809549" y="5312189"/>
            <a:ext cx="305724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zh-CN" sz="1600" dirty="0" smtClean="0">
                <a:solidFill>
                  <a:schemeClr val="bg1"/>
                </a:solidFill>
                <a:latin typeface="思源黑体 CN Bold" panose="020B0800000000000000" pitchFamily="34" charset="-122"/>
                <a:ea typeface="思源黑体 CN Bold" panose="020B0800000000000000" pitchFamily="34" charset="-122"/>
              </a:rPr>
              <a:t>深圳市</a:t>
            </a:r>
            <a:r>
              <a:rPr lang="zh-CN" altLang="zh-CN" sz="1600" dirty="0">
                <a:solidFill>
                  <a:schemeClr val="bg1"/>
                </a:solidFill>
                <a:latin typeface="思源黑体 CN Bold" panose="020B0800000000000000" pitchFamily="34" charset="-122"/>
                <a:ea typeface="思源黑体 CN Bold" panose="020B0800000000000000" pitchFamily="34" charset="-122"/>
              </a:rPr>
              <a:t>金运达国际物流有限公司</a:t>
            </a:r>
          </a:p>
          <a:p>
            <a:pPr eaLnBrk="1" hangingPunct="1">
              <a:lnSpc>
                <a:spcPct val="150000"/>
              </a:lnSpc>
            </a:pPr>
            <a:r>
              <a:rPr lang="zh-CN" altLang="zh-CN" sz="1200" dirty="0" smtClean="0">
                <a:solidFill>
                  <a:schemeClr val="bg1"/>
                </a:solidFill>
                <a:latin typeface="思源黑体 CN Bold" panose="020B0800000000000000" pitchFamily="34" charset="-122"/>
                <a:ea typeface="思源黑体 CN Bold" panose="020B0800000000000000" pitchFamily="34" charset="-122"/>
              </a:rPr>
              <a:t>深圳市</a:t>
            </a:r>
            <a:r>
              <a:rPr lang="zh-CN" altLang="zh-CN" sz="1200" dirty="0">
                <a:solidFill>
                  <a:schemeClr val="bg1"/>
                </a:solidFill>
                <a:latin typeface="思源黑体 CN Bold" panose="020B0800000000000000" pitchFamily="34" charset="-122"/>
                <a:ea typeface="思源黑体 CN Bold" panose="020B0800000000000000" pitchFamily="34" charset="-122"/>
              </a:rPr>
              <a:t>罗湖区清水河五路13号金运达</a:t>
            </a:r>
            <a:r>
              <a:rPr lang="zh-CN" altLang="zh-CN" sz="1200" dirty="0" smtClean="0">
                <a:solidFill>
                  <a:schemeClr val="bg1"/>
                </a:solidFill>
                <a:latin typeface="思源黑体 CN Bold" panose="020B0800000000000000" pitchFamily="34" charset="-122"/>
                <a:ea typeface="思源黑体 CN Bold" panose="020B0800000000000000" pitchFamily="34" charset="-122"/>
              </a:rPr>
              <a:t>物流</a:t>
            </a:r>
            <a:endParaRPr lang="en-US" altLang="zh-CN" sz="1200" dirty="0">
              <a:solidFill>
                <a:schemeClr val="bg1"/>
              </a:solidFill>
              <a:latin typeface="思源黑体 CN Bold" panose="020B0800000000000000" pitchFamily="34" charset="-122"/>
              <a:ea typeface="思源黑体 CN Bold" panose="020B0800000000000000" pitchFamily="34" charset="-122"/>
            </a:endParaRPr>
          </a:p>
          <a:p>
            <a:pPr eaLnBrk="1" hangingPunct="1">
              <a:lnSpc>
                <a:spcPct val="150000"/>
              </a:lnSpc>
            </a:pPr>
            <a:r>
              <a:rPr lang="en-US" altLang="zh-CN" sz="1200" dirty="0" smtClean="0">
                <a:solidFill>
                  <a:schemeClr val="bg1"/>
                </a:solidFill>
                <a:latin typeface="思源黑体 CN Bold" panose="020B0800000000000000" pitchFamily="34" charset="-122"/>
                <a:ea typeface="思源黑体 CN Bold" panose="020B0800000000000000" pitchFamily="34" charset="-122"/>
              </a:rPr>
              <a:t>1-dian.net</a:t>
            </a:r>
            <a:endParaRPr lang="zh-CN" altLang="zh-CN" sz="1200" dirty="0">
              <a:solidFill>
                <a:schemeClr val="bg1"/>
              </a:solidFill>
              <a:latin typeface="思源黑体 CN Bold" panose="020B0800000000000000" pitchFamily="34" charset="-122"/>
              <a:ea typeface="思源黑体 CN Bold" panose="020B0800000000000000" pitchFamily="34" charset="-122"/>
            </a:endParaRPr>
          </a:p>
        </p:txBody>
      </p:sp>
      <p:sp>
        <p:nvSpPr>
          <p:cNvPr id="3" name="文本框 2"/>
          <p:cNvSpPr txBox="1">
            <a:spLocks noChangeArrowheads="1"/>
          </p:cNvSpPr>
          <p:nvPr/>
        </p:nvSpPr>
        <p:spPr bwMode="auto">
          <a:xfrm>
            <a:off x="664488" y="749792"/>
            <a:ext cx="3676006"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6000" b="1" dirty="0" smtClean="0">
                <a:solidFill>
                  <a:schemeClr val="bg1"/>
                </a:solidFill>
                <a:latin typeface="+mn-ea"/>
                <a:ea typeface="+mn-ea"/>
              </a:rPr>
              <a:t>THANK YOU</a:t>
            </a:r>
          </a:p>
        </p:txBody>
      </p:sp>
      <p:pic>
        <p:nvPicPr>
          <p:cNvPr id="5" name="图片 3" descr="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4065" y="4605962"/>
            <a:ext cx="3048459" cy="70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矩形 6"/>
          <p:cNvSpPr/>
          <p:nvPr/>
        </p:nvSpPr>
        <p:spPr>
          <a:xfrm>
            <a:off x="809549" y="2308545"/>
            <a:ext cx="9320289" cy="1754326"/>
          </a:xfrm>
          <a:prstGeom prst="rect">
            <a:avLst/>
          </a:prstGeom>
        </p:spPr>
        <p:txBody>
          <a:bodyPr wrap="square">
            <a:spAutoFit/>
          </a:bodyPr>
          <a:lstStyle/>
          <a:p>
            <a:pPr>
              <a:lnSpc>
                <a:spcPct val="200000"/>
              </a:lnSpc>
            </a:pPr>
            <a:r>
              <a:rPr lang="zh-CN" altLang="en-US" dirty="0">
                <a:solidFill>
                  <a:schemeClr val="bg1"/>
                </a:solidFill>
                <a:latin typeface="思源黑体 CN Bold" panose="020B0800000000000000" pitchFamily="34" charset="-122"/>
                <a:ea typeface="思源黑体 CN Bold" panose="020B0800000000000000" pitchFamily="34" charset="-122"/>
              </a:rPr>
              <a:t>如对以上通关易网上操作手册有</a:t>
            </a:r>
            <a:r>
              <a:rPr lang="zh-CN" altLang="en-US" dirty="0" smtClean="0">
                <a:solidFill>
                  <a:schemeClr val="bg1"/>
                </a:solidFill>
                <a:latin typeface="思源黑体 CN Bold" panose="020B0800000000000000" pitchFamily="34" charset="-122"/>
                <a:ea typeface="思源黑体 CN Bold" panose="020B0800000000000000" pitchFamily="34" charset="-122"/>
              </a:rPr>
              <a:t>疑问</a:t>
            </a:r>
            <a:r>
              <a:rPr lang="zh-CN" altLang="en-US" dirty="0">
                <a:solidFill>
                  <a:schemeClr val="bg1"/>
                </a:solidFill>
                <a:latin typeface="思源黑体 CN Bold" panose="020B0800000000000000" pitchFamily="34" charset="-122"/>
                <a:ea typeface="思源黑体 CN Bold" panose="020B0800000000000000" pitchFamily="34" charset="-122"/>
              </a:rPr>
              <a:t>，</a:t>
            </a:r>
            <a:endParaRPr lang="en-US" altLang="zh-CN" dirty="0" smtClean="0">
              <a:solidFill>
                <a:schemeClr val="bg1"/>
              </a:solidFill>
              <a:latin typeface="思源黑体 CN Bold" panose="020B0800000000000000" pitchFamily="34" charset="-122"/>
              <a:ea typeface="思源黑体 CN Bold" panose="020B0800000000000000" pitchFamily="34" charset="-122"/>
            </a:endParaRPr>
          </a:p>
          <a:p>
            <a:pPr>
              <a:lnSpc>
                <a:spcPct val="200000"/>
              </a:lnSpc>
            </a:pPr>
            <a:r>
              <a:rPr lang="zh-CN" altLang="en-US" dirty="0" smtClean="0">
                <a:solidFill>
                  <a:schemeClr val="bg1"/>
                </a:solidFill>
                <a:latin typeface="思源黑体 CN Bold" panose="020B0800000000000000" pitchFamily="34" charset="-122"/>
                <a:ea typeface="思源黑体 CN Bold" panose="020B0800000000000000" pitchFamily="34" charset="-122"/>
              </a:rPr>
              <a:t>请</a:t>
            </a:r>
            <a:r>
              <a:rPr lang="zh-CN" altLang="en-US" dirty="0">
                <a:solidFill>
                  <a:schemeClr val="bg1"/>
                </a:solidFill>
                <a:latin typeface="思源黑体 CN Bold" panose="020B0800000000000000" pitchFamily="34" charset="-122"/>
                <a:ea typeface="思源黑体 CN Bold" panose="020B0800000000000000" pitchFamily="34" charset="-122"/>
              </a:rPr>
              <a:t>联系订仓单上面对应的报关联系人</a:t>
            </a:r>
            <a:r>
              <a:rPr lang="zh-CN" altLang="en-US" dirty="0" smtClean="0">
                <a:solidFill>
                  <a:schemeClr val="bg1"/>
                </a:solidFill>
                <a:latin typeface="思源黑体 CN Bold" panose="020B0800000000000000" pitchFamily="34" charset="-122"/>
                <a:ea typeface="思源黑体 CN Bold" panose="020B0800000000000000" pitchFamily="34" charset="-122"/>
              </a:rPr>
              <a:t>，</a:t>
            </a:r>
            <a:endParaRPr lang="en-US" altLang="zh-CN" dirty="0" smtClean="0">
              <a:solidFill>
                <a:schemeClr val="bg1"/>
              </a:solidFill>
              <a:latin typeface="思源黑体 CN Bold" panose="020B0800000000000000" pitchFamily="34" charset="-122"/>
              <a:ea typeface="思源黑体 CN Bold" panose="020B0800000000000000" pitchFamily="34" charset="-122"/>
            </a:endParaRPr>
          </a:p>
          <a:p>
            <a:pPr>
              <a:lnSpc>
                <a:spcPct val="200000"/>
              </a:lnSpc>
            </a:pPr>
            <a:r>
              <a:rPr lang="zh-CN" altLang="en-US" dirty="0" smtClean="0">
                <a:solidFill>
                  <a:schemeClr val="bg1"/>
                </a:solidFill>
                <a:latin typeface="思源黑体 CN Bold" panose="020B0800000000000000" pitchFamily="34" charset="-122"/>
                <a:ea typeface="思源黑体 CN Bold" panose="020B0800000000000000" pitchFamily="34" charset="-122"/>
              </a:rPr>
              <a:t>谢谢配合！</a:t>
            </a:r>
            <a:endParaRPr lang="zh-CN" altLang="en-US" dirty="0">
              <a:solidFill>
                <a:schemeClr val="bg1"/>
              </a:solidFill>
              <a:latin typeface="思源黑体 CN Bold" panose="020B0800000000000000" pitchFamily="34" charset="-122"/>
              <a:ea typeface="思源黑体 CN Bold" panose="020B0800000000000000" pitchFamily="34" charset="-122"/>
            </a:endParaRPr>
          </a:p>
        </p:txBody>
      </p:sp>
    </p:spTree>
    <p:extLst>
      <p:ext uri="{BB962C8B-B14F-4D97-AF65-F5344CB8AC3E}">
        <p14:creationId xmlns:p14="http://schemas.microsoft.com/office/powerpoint/2010/main" val="1346663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
          <p:cNvSpPr txBox="1">
            <a:spLocks noChangeArrowheads="1"/>
          </p:cNvSpPr>
          <p:nvPr/>
        </p:nvSpPr>
        <p:spPr bwMode="auto">
          <a:xfrm>
            <a:off x="668656" y="235788"/>
            <a:ext cx="3749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solidFill>
                  <a:srgbClr val="384D82"/>
                </a:solidFill>
                <a:latin typeface="思源黑体 CN Bold" panose="020B0800000000000000" pitchFamily="34" charset="-122"/>
                <a:ea typeface="思源黑体 CN Bold" panose="020B0800000000000000" pitchFamily="34" charset="-122"/>
              </a:rPr>
              <a:t>操作说明</a:t>
            </a:r>
          </a:p>
        </p:txBody>
      </p:sp>
      <p:sp>
        <p:nvSpPr>
          <p:cNvPr id="3" name="文本框 2"/>
          <p:cNvSpPr txBox="1"/>
          <p:nvPr/>
        </p:nvSpPr>
        <p:spPr>
          <a:xfrm>
            <a:off x="1545020" y="985805"/>
            <a:ext cx="6799532" cy="523220"/>
          </a:xfrm>
          <a:prstGeom prst="rect">
            <a:avLst/>
          </a:prstGeom>
          <a:noFill/>
        </p:spPr>
        <p:txBody>
          <a:bodyPr wrap="square" rtlCol="0">
            <a:spAutoFit/>
          </a:bodyPr>
          <a:lstStyle/>
          <a:p>
            <a:r>
              <a:rPr lang="zh-CN" altLang="en-US" sz="2400" b="1" dirty="0">
                <a:solidFill>
                  <a:srgbClr val="384D82"/>
                </a:solidFill>
                <a:latin typeface="思源黑体 CN Bold" panose="020B0800000000000000" pitchFamily="34" charset="-122"/>
                <a:ea typeface="思源黑体 CN Bold" panose="020B0800000000000000" pitchFamily="34" charset="-122"/>
              </a:rPr>
              <a:t>登录网址</a:t>
            </a:r>
            <a:r>
              <a:rPr lang="zh-CN" altLang="en-US" sz="2800" b="1" dirty="0">
                <a:solidFill>
                  <a:srgbClr val="384D82"/>
                </a:solidFill>
                <a:latin typeface="思源黑体 CN Bold" panose="020B0800000000000000" pitchFamily="34" charset="-122"/>
                <a:ea typeface="思源黑体 CN Bold" panose="020B0800000000000000" pitchFamily="34" charset="-122"/>
              </a:rPr>
              <a:t>：</a:t>
            </a:r>
            <a:r>
              <a:rPr lang="en-US" altLang="zh-CN" sz="2800" b="1" dirty="0">
                <a:solidFill>
                  <a:srgbClr val="384D82"/>
                </a:solidFill>
                <a:latin typeface="思源黑体 CN Bold" panose="020B0800000000000000" pitchFamily="34" charset="-122"/>
                <a:ea typeface="思源黑体 CN Bold" panose="020B0800000000000000" pitchFamily="34" charset="-122"/>
              </a:rPr>
              <a:t>1-dian.net</a:t>
            </a:r>
          </a:p>
        </p:txBody>
      </p:sp>
      <p:sp>
        <p:nvSpPr>
          <p:cNvPr id="4" name="文本框 3"/>
          <p:cNvSpPr txBox="1"/>
          <p:nvPr/>
        </p:nvSpPr>
        <p:spPr>
          <a:xfrm>
            <a:off x="1545020" y="1793160"/>
            <a:ext cx="1826830" cy="461665"/>
          </a:xfrm>
          <a:prstGeom prst="rect">
            <a:avLst/>
          </a:prstGeom>
          <a:noFill/>
        </p:spPr>
        <p:txBody>
          <a:bodyPr wrap="square" rtlCol="0">
            <a:spAutoFit/>
          </a:bodyPr>
          <a:lstStyle/>
          <a:p>
            <a:r>
              <a:rPr lang="zh-CN" altLang="en-US" sz="2400" b="1" dirty="0">
                <a:solidFill>
                  <a:srgbClr val="384D82"/>
                </a:solidFill>
                <a:latin typeface="思源黑体 CN Bold" panose="020B0800000000000000" pitchFamily="34" charset="-122"/>
                <a:ea typeface="思源黑体 CN Bold" panose="020B0800000000000000" pitchFamily="34" charset="-122"/>
              </a:rPr>
              <a:t>注      册：</a:t>
            </a:r>
            <a:endParaRPr lang="en-US" altLang="zh-CN" sz="2400" b="1" dirty="0">
              <a:solidFill>
                <a:srgbClr val="384D82"/>
              </a:solidFill>
              <a:latin typeface="思源黑体 CN Bold" panose="020B0800000000000000" pitchFamily="34" charset="-122"/>
              <a:ea typeface="思源黑体 CN Bold" panose="020B0800000000000000" pitchFamily="34" charset="-122"/>
            </a:endParaRPr>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8853" y="1905269"/>
            <a:ext cx="3515216" cy="3743847"/>
          </a:xfrm>
          <a:prstGeom prst="rect">
            <a:avLst/>
          </a:prstGeom>
          <a:effectLst>
            <a:outerShdw blurRad="63500" sx="102000" sy="102000" algn="ctr" rotWithShape="0">
              <a:prstClr val="black">
                <a:alpha val="40000"/>
              </a:prstClr>
            </a:outerShdw>
          </a:effectLst>
        </p:spPr>
      </p:pic>
      <p:sp>
        <p:nvSpPr>
          <p:cNvPr id="6" name="文本框 5"/>
          <p:cNvSpPr txBox="1"/>
          <p:nvPr/>
        </p:nvSpPr>
        <p:spPr>
          <a:xfrm>
            <a:off x="3344355" y="2361536"/>
            <a:ext cx="3057569" cy="2893100"/>
          </a:xfrm>
          <a:prstGeom prst="rect">
            <a:avLst/>
          </a:prstGeom>
          <a:noFill/>
        </p:spPr>
        <p:txBody>
          <a:bodyPr wrap="square" rtlCol="0">
            <a:spAutoFit/>
          </a:bodyPr>
          <a:lstStyle/>
          <a:p>
            <a:r>
              <a:rPr lang="zh-CN" altLang="en-US" sz="1600" b="1" dirty="0">
                <a:solidFill>
                  <a:schemeClr val="tx1">
                    <a:lumMod val="50000"/>
                    <a:lumOff val="50000"/>
                  </a:schemeClr>
                </a:solidFill>
                <a:latin typeface="思源黑体 CN Bold" panose="020B0800000000000000" pitchFamily="34" charset="-122"/>
                <a:ea typeface="思源黑体 CN Bold" panose="020B0800000000000000" pitchFamily="34" charset="-122"/>
              </a:rPr>
              <a:t>完善用户名</a:t>
            </a:r>
            <a:endParaRPr lang="en-US" altLang="zh-CN" sz="1600" b="1" dirty="0">
              <a:solidFill>
                <a:schemeClr val="tx1">
                  <a:lumMod val="50000"/>
                  <a:lumOff val="50000"/>
                </a:schemeClr>
              </a:solidFill>
              <a:latin typeface="思源黑体 CN Bold" panose="020B0800000000000000" pitchFamily="34" charset="-122"/>
              <a:ea typeface="思源黑体 CN Bold" panose="020B0800000000000000" pitchFamily="34" charset="-122"/>
            </a:endParaRPr>
          </a:p>
          <a:p>
            <a:endParaRPr lang="zh-CN" altLang="en-US" sz="1600" b="1" dirty="0">
              <a:solidFill>
                <a:schemeClr val="tx1">
                  <a:lumMod val="50000"/>
                  <a:lumOff val="50000"/>
                </a:schemeClr>
              </a:solidFill>
              <a:latin typeface="思源黑体 CN Bold" panose="020B0800000000000000" pitchFamily="34" charset="-122"/>
              <a:ea typeface="思源黑体 CN Bold" panose="020B0800000000000000" pitchFamily="34" charset="-122"/>
            </a:endParaRPr>
          </a:p>
          <a:p>
            <a:r>
              <a:rPr lang="zh-CN" altLang="en-US" sz="1600" b="1" dirty="0">
                <a:solidFill>
                  <a:schemeClr val="tx1">
                    <a:lumMod val="50000"/>
                    <a:lumOff val="50000"/>
                  </a:schemeClr>
                </a:solidFill>
                <a:latin typeface="思源黑体 CN Bold" panose="020B0800000000000000" pitchFamily="34" charset="-122"/>
                <a:ea typeface="思源黑体 CN Bold" panose="020B0800000000000000" pitchFamily="34" charset="-122"/>
              </a:rPr>
              <a:t>设置密码</a:t>
            </a:r>
            <a:endParaRPr lang="en-US" altLang="zh-CN" sz="1600" b="1" dirty="0">
              <a:solidFill>
                <a:schemeClr val="tx1">
                  <a:lumMod val="50000"/>
                  <a:lumOff val="50000"/>
                </a:schemeClr>
              </a:solidFill>
              <a:latin typeface="思源黑体 CN Bold" panose="020B0800000000000000" pitchFamily="34" charset="-122"/>
              <a:ea typeface="思源黑体 CN Bold" panose="020B0800000000000000" pitchFamily="34" charset="-122"/>
            </a:endParaRPr>
          </a:p>
          <a:p>
            <a:endParaRPr lang="en-US" altLang="zh-CN" sz="1600" b="1" dirty="0">
              <a:solidFill>
                <a:schemeClr val="tx1">
                  <a:lumMod val="50000"/>
                  <a:lumOff val="50000"/>
                </a:schemeClr>
              </a:solidFill>
              <a:latin typeface="思源黑体 CN Bold" panose="020B0800000000000000" pitchFamily="34" charset="-122"/>
              <a:ea typeface="思源黑体 CN Bold" panose="020B0800000000000000" pitchFamily="34" charset="-122"/>
            </a:endParaRPr>
          </a:p>
          <a:p>
            <a:r>
              <a:rPr lang="zh-CN" altLang="en-US" sz="1600" b="1" dirty="0">
                <a:solidFill>
                  <a:schemeClr val="tx1">
                    <a:lumMod val="50000"/>
                    <a:lumOff val="50000"/>
                  </a:schemeClr>
                </a:solidFill>
                <a:latin typeface="思源黑体 CN Bold" panose="020B0800000000000000" pitchFamily="34" charset="-122"/>
                <a:ea typeface="思源黑体 CN Bold" panose="020B0800000000000000" pitchFamily="34" charset="-122"/>
              </a:rPr>
              <a:t>确认</a:t>
            </a:r>
            <a:r>
              <a:rPr lang="zh-CN" altLang="en-US" sz="1600" b="1" dirty="0">
                <a:solidFill>
                  <a:srgbClr val="858585"/>
                </a:solidFill>
                <a:latin typeface="思源黑体 CN Bold" panose="020B0800000000000000" pitchFamily="34" charset="-122"/>
                <a:ea typeface="思源黑体 CN Bold" panose="020B0800000000000000" pitchFamily="34" charset="-122"/>
              </a:rPr>
              <a:t>密</a:t>
            </a:r>
            <a:r>
              <a:rPr lang="zh-CN" altLang="en-US" sz="1600" b="1" dirty="0">
                <a:solidFill>
                  <a:schemeClr val="tx1">
                    <a:lumMod val="50000"/>
                    <a:lumOff val="50000"/>
                  </a:schemeClr>
                </a:solidFill>
                <a:latin typeface="思源黑体 CN Bold" panose="020B0800000000000000" pitchFamily="34" charset="-122"/>
                <a:ea typeface="思源黑体 CN Bold" panose="020B0800000000000000" pitchFamily="34" charset="-122"/>
              </a:rPr>
              <a:t>码</a:t>
            </a:r>
            <a:endParaRPr lang="en-US" altLang="zh-CN" sz="1600" b="1" dirty="0">
              <a:solidFill>
                <a:schemeClr val="tx1">
                  <a:lumMod val="50000"/>
                  <a:lumOff val="50000"/>
                </a:schemeClr>
              </a:solidFill>
              <a:latin typeface="思源黑体 CN Bold" panose="020B0800000000000000" pitchFamily="34" charset="-122"/>
              <a:ea typeface="思源黑体 CN Bold" panose="020B0800000000000000" pitchFamily="34" charset="-122"/>
            </a:endParaRPr>
          </a:p>
          <a:p>
            <a:endParaRPr lang="en-US" altLang="zh-CN" sz="1600" b="1" dirty="0">
              <a:solidFill>
                <a:schemeClr val="tx1">
                  <a:lumMod val="50000"/>
                  <a:lumOff val="50000"/>
                </a:schemeClr>
              </a:solidFill>
              <a:latin typeface="思源黑体 CN Bold" panose="020B0800000000000000" pitchFamily="34" charset="-122"/>
              <a:ea typeface="思源黑体 CN Bold" panose="020B0800000000000000" pitchFamily="34" charset="-122"/>
            </a:endParaRPr>
          </a:p>
          <a:p>
            <a:r>
              <a:rPr lang="zh-CN" altLang="en-US" sz="1600" b="1" dirty="0">
                <a:solidFill>
                  <a:schemeClr val="tx1">
                    <a:lumMod val="50000"/>
                    <a:lumOff val="50000"/>
                  </a:schemeClr>
                </a:solidFill>
                <a:latin typeface="思源黑体 CN Bold" panose="020B0800000000000000" pitchFamily="34" charset="-122"/>
                <a:ea typeface="思源黑体 CN Bold" panose="020B0800000000000000" pitchFamily="34" charset="-122"/>
              </a:rPr>
              <a:t>填写手机号</a:t>
            </a:r>
            <a:endParaRPr lang="en-US" altLang="zh-CN" sz="1600" b="1" dirty="0">
              <a:solidFill>
                <a:schemeClr val="tx1">
                  <a:lumMod val="50000"/>
                  <a:lumOff val="50000"/>
                </a:schemeClr>
              </a:solidFill>
              <a:latin typeface="思源黑体 CN Bold" panose="020B0800000000000000" pitchFamily="34" charset="-122"/>
              <a:ea typeface="思源黑体 CN Bold" panose="020B0800000000000000" pitchFamily="34" charset="-122"/>
            </a:endParaRPr>
          </a:p>
          <a:p>
            <a:endParaRPr lang="en-US" altLang="zh-CN" sz="1600" b="1" dirty="0">
              <a:solidFill>
                <a:schemeClr val="tx1">
                  <a:lumMod val="50000"/>
                  <a:lumOff val="50000"/>
                </a:schemeClr>
              </a:solidFill>
              <a:latin typeface="思源黑体 CN Bold" panose="020B0800000000000000" pitchFamily="34" charset="-122"/>
              <a:ea typeface="思源黑体 CN Bold" panose="020B0800000000000000" pitchFamily="34" charset="-122"/>
            </a:endParaRPr>
          </a:p>
          <a:p>
            <a:r>
              <a:rPr lang="zh-CN" altLang="en-US" sz="1600" b="1" dirty="0">
                <a:solidFill>
                  <a:schemeClr val="tx1">
                    <a:lumMod val="50000"/>
                    <a:lumOff val="50000"/>
                  </a:schemeClr>
                </a:solidFill>
                <a:latin typeface="思源黑体 CN Bold" panose="020B0800000000000000" pitchFamily="34" charset="-122"/>
                <a:ea typeface="思源黑体 CN Bold" panose="020B0800000000000000" pitchFamily="34" charset="-122"/>
              </a:rPr>
              <a:t>填写验证码</a:t>
            </a:r>
            <a:endParaRPr lang="en-US" altLang="zh-CN" sz="1600" b="1" dirty="0">
              <a:solidFill>
                <a:schemeClr val="tx1">
                  <a:lumMod val="50000"/>
                  <a:lumOff val="50000"/>
                </a:schemeClr>
              </a:solidFill>
              <a:latin typeface="思源黑体 CN Bold" panose="020B0800000000000000" pitchFamily="34" charset="-122"/>
              <a:ea typeface="思源黑体 CN Bold" panose="020B0800000000000000" pitchFamily="34" charset="-122"/>
            </a:endParaRPr>
          </a:p>
          <a:p>
            <a:endParaRPr lang="en-US" altLang="zh-CN" sz="1600" b="1" dirty="0">
              <a:solidFill>
                <a:schemeClr val="tx1">
                  <a:lumMod val="50000"/>
                  <a:lumOff val="50000"/>
                </a:schemeClr>
              </a:solidFill>
              <a:latin typeface="思源黑体 CN Bold" panose="020B0800000000000000" pitchFamily="34" charset="-122"/>
              <a:ea typeface="思源黑体 CN Bold" panose="020B0800000000000000" pitchFamily="34" charset="-122"/>
            </a:endParaRPr>
          </a:p>
          <a:p>
            <a:r>
              <a:rPr lang="zh-CN" altLang="en-US" sz="1600" b="1" dirty="0">
                <a:solidFill>
                  <a:schemeClr val="tx1">
                    <a:lumMod val="50000"/>
                    <a:lumOff val="50000"/>
                  </a:schemeClr>
                </a:solidFill>
                <a:latin typeface="思源黑体 CN Bold" panose="020B0800000000000000" pitchFamily="34" charset="-122"/>
                <a:ea typeface="思源黑体 CN Bold" panose="020B0800000000000000" pitchFamily="34" charset="-122"/>
              </a:rPr>
              <a:t>填写完成后即可完成注册</a:t>
            </a:r>
            <a:endParaRPr lang="en-US" altLang="zh-CN" sz="1600" b="1" dirty="0">
              <a:solidFill>
                <a:schemeClr val="tx1">
                  <a:lumMod val="50000"/>
                  <a:lumOff val="50000"/>
                </a:schemeClr>
              </a:solidFill>
              <a:latin typeface="思源黑体 CN Bold" panose="020B0800000000000000" pitchFamily="34" charset="-122"/>
              <a:ea typeface="思源黑体 CN Bold" panose="020B0800000000000000" pitchFamily="34" charset="-122"/>
            </a:endParaRPr>
          </a:p>
        </p:txBody>
      </p:sp>
      <p:sp>
        <p:nvSpPr>
          <p:cNvPr id="7" name="椭圆 6"/>
          <p:cNvSpPr/>
          <p:nvPr/>
        </p:nvSpPr>
        <p:spPr>
          <a:xfrm>
            <a:off x="3158262" y="2456770"/>
            <a:ext cx="115849" cy="115849"/>
          </a:xfrm>
          <a:prstGeom prst="ellipse">
            <a:avLst/>
          </a:prstGeom>
          <a:solidFill>
            <a:srgbClr val="384D82"/>
          </a:solidFill>
          <a:ln>
            <a:solidFill>
              <a:srgbClr val="384D82"/>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rgbClr val="75C0CF"/>
              </a:solidFill>
              <a:latin typeface="思源黑体 CN Bold" panose="020B0800000000000000" pitchFamily="34" charset="-122"/>
              <a:ea typeface="思源黑体 CN Bold" panose="020B0800000000000000" pitchFamily="34" charset="-122"/>
            </a:endParaRPr>
          </a:p>
        </p:txBody>
      </p:sp>
      <p:sp>
        <p:nvSpPr>
          <p:cNvPr id="8" name="椭圆 7"/>
          <p:cNvSpPr/>
          <p:nvPr/>
        </p:nvSpPr>
        <p:spPr>
          <a:xfrm>
            <a:off x="3158262" y="2924944"/>
            <a:ext cx="115849" cy="115849"/>
          </a:xfrm>
          <a:prstGeom prst="ellipse">
            <a:avLst/>
          </a:prstGeom>
          <a:solidFill>
            <a:srgbClr val="384D82"/>
          </a:solidFill>
          <a:ln>
            <a:solidFill>
              <a:srgbClr val="384D82"/>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rgbClr val="75C0CF"/>
              </a:solidFill>
              <a:latin typeface="思源黑体 CN Bold" panose="020B0800000000000000" pitchFamily="34" charset="-122"/>
              <a:ea typeface="思源黑体 CN Bold" panose="020B0800000000000000" pitchFamily="34" charset="-122"/>
            </a:endParaRPr>
          </a:p>
        </p:txBody>
      </p:sp>
      <p:sp>
        <p:nvSpPr>
          <p:cNvPr id="9" name="椭圆 8"/>
          <p:cNvSpPr/>
          <p:nvPr/>
        </p:nvSpPr>
        <p:spPr>
          <a:xfrm>
            <a:off x="3158262" y="4941168"/>
            <a:ext cx="115849" cy="115849"/>
          </a:xfrm>
          <a:prstGeom prst="ellipse">
            <a:avLst/>
          </a:prstGeom>
          <a:solidFill>
            <a:srgbClr val="384D82"/>
          </a:solidFill>
          <a:ln>
            <a:solidFill>
              <a:srgbClr val="384D82"/>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rgbClr val="75C0CF"/>
              </a:solidFill>
              <a:latin typeface="思源黑体 CN Bold" panose="020B0800000000000000" pitchFamily="34" charset="-122"/>
              <a:ea typeface="思源黑体 CN Bold" panose="020B0800000000000000" pitchFamily="34" charset="-122"/>
            </a:endParaRPr>
          </a:p>
        </p:txBody>
      </p:sp>
      <p:sp>
        <p:nvSpPr>
          <p:cNvPr id="10" name="椭圆 9"/>
          <p:cNvSpPr/>
          <p:nvPr/>
        </p:nvSpPr>
        <p:spPr>
          <a:xfrm>
            <a:off x="3158262" y="3429000"/>
            <a:ext cx="115849" cy="115849"/>
          </a:xfrm>
          <a:prstGeom prst="ellipse">
            <a:avLst/>
          </a:prstGeom>
          <a:solidFill>
            <a:srgbClr val="384D82"/>
          </a:solidFill>
          <a:ln>
            <a:solidFill>
              <a:srgbClr val="384D82"/>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rgbClr val="75C0CF"/>
              </a:solidFill>
              <a:latin typeface="思源黑体 CN Bold" panose="020B0800000000000000" pitchFamily="34" charset="-122"/>
              <a:ea typeface="思源黑体 CN Bold" panose="020B0800000000000000" pitchFamily="34" charset="-122"/>
            </a:endParaRPr>
          </a:p>
        </p:txBody>
      </p:sp>
      <p:sp>
        <p:nvSpPr>
          <p:cNvPr id="11" name="椭圆 10"/>
          <p:cNvSpPr/>
          <p:nvPr/>
        </p:nvSpPr>
        <p:spPr>
          <a:xfrm>
            <a:off x="3158262" y="3933056"/>
            <a:ext cx="115849" cy="115849"/>
          </a:xfrm>
          <a:prstGeom prst="ellipse">
            <a:avLst/>
          </a:prstGeom>
          <a:solidFill>
            <a:srgbClr val="384D82"/>
          </a:solidFill>
          <a:ln>
            <a:solidFill>
              <a:srgbClr val="384D82"/>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rgbClr val="75C0CF"/>
              </a:solidFill>
              <a:latin typeface="思源黑体 CN Bold" panose="020B0800000000000000" pitchFamily="34" charset="-122"/>
              <a:ea typeface="思源黑体 CN Bold" panose="020B0800000000000000" pitchFamily="34" charset="-122"/>
            </a:endParaRPr>
          </a:p>
        </p:txBody>
      </p:sp>
      <p:sp>
        <p:nvSpPr>
          <p:cNvPr id="12" name="椭圆 11"/>
          <p:cNvSpPr/>
          <p:nvPr/>
        </p:nvSpPr>
        <p:spPr>
          <a:xfrm>
            <a:off x="3158262" y="4437112"/>
            <a:ext cx="115849" cy="115849"/>
          </a:xfrm>
          <a:prstGeom prst="ellipse">
            <a:avLst/>
          </a:prstGeom>
          <a:solidFill>
            <a:srgbClr val="384D82"/>
          </a:solidFill>
          <a:ln>
            <a:solidFill>
              <a:srgbClr val="384D82"/>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rgbClr val="75C0CF"/>
              </a:solidFill>
              <a:latin typeface="思源黑体 CN Bold" panose="020B0800000000000000" pitchFamily="34" charset="-122"/>
              <a:ea typeface="思源黑体 CN Bold" panose="020B0800000000000000" pitchFamily="34" charset="-122"/>
            </a:endParaRPr>
          </a:p>
        </p:txBody>
      </p:sp>
      <p:sp>
        <p:nvSpPr>
          <p:cNvPr id="13" name="文本框 12"/>
          <p:cNvSpPr txBox="1"/>
          <p:nvPr/>
        </p:nvSpPr>
        <p:spPr>
          <a:xfrm>
            <a:off x="11739159" y="6416946"/>
            <a:ext cx="411897" cy="400110"/>
          </a:xfrm>
          <a:prstGeom prst="rect">
            <a:avLst/>
          </a:prstGeom>
          <a:noFill/>
        </p:spPr>
        <p:txBody>
          <a:bodyPr wrap="square" rtlCol="0">
            <a:spAutoFit/>
          </a:bodyPr>
          <a:lstStyle/>
          <a:p>
            <a:r>
              <a:rPr lang="en-US" altLang="zh-CN" sz="2000" b="1" dirty="0" smtClean="0">
                <a:solidFill>
                  <a:srgbClr val="858585"/>
                </a:solidFill>
                <a:latin typeface="宋体" panose="02010600030101010101" pitchFamily="2" charset="-122"/>
                <a:ea typeface="宋体" panose="02010600030101010101" pitchFamily="2" charset="-122"/>
              </a:rPr>
              <a:t>2</a:t>
            </a:r>
            <a:endParaRPr lang="zh-CN" altLang="en-US" sz="2000" dirty="0">
              <a:solidFill>
                <a:srgbClr val="858585"/>
              </a:solidFill>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2326927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a:spLocks noChangeArrowheads="1"/>
          </p:cNvSpPr>
          <p:nvPr/>
        </p:nvSpPr>
        <p:spPr bwMode="auto">
          <a:xfrm>
            <a:off x="668656" y="235788"/>
            <a:ext cx="3749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solidFill>
                  <a:srgbClr val="384D82"/>
                </a:solidFill>
                <a:latin typeface="思源黑体 CN Bold" panose="020B0800000000000000" pitchFamily="34" charset="-122"/>
                <a:ea typeface="思源黑体 CN Bold" panose="020B0800000000000000" pitchFamily="34" charset="-122"/>
              </a:rPr>
              <a:t>操作说明</a:t>
            </a:r>
          </a:p>
        </p:txBody>
      </p:sp>
      <p:sp>
        <p:nvSpPr>
          <p:cNvPr id="3" name="文本框 2"/>
          <p:cNvSpPr txBox="1"/>
          <p:nvPr/>
        </p:nvSpPr>
        <p:spPr>
          <a:xfrm>
            <a:off x="1560956" y="1027171"/>
            <a:ext cx="2730766" cy="461665"/>
          </a:xfrm>
          <a:prstGeom prst="rect">
            <a:avLst/>
          </a:prstGeom>
          <a:noFill/>
        </p:spPr>
        <p:txBody>
          <a:bodyPr wrap="square" rtlCol="0">
            <a:spAutoFit/>
          </a:bodyPr>
          <a:lstStyle/>
          <a:p>
            <a:r>
              <a:rPr lang="zh-CN" altLang="en-US" sz="2400" b="1" dirty="0">
                <a:solidFill>
                  <a:srgbClr val="384D82"/>
                </a:solidFill>
                <a:latin typeface="思源黑体 CN Bold" panose="020B0800000000000000" pitchFamily="34" charset="-122"/>
                <a:ea typeface="思源黑体 CN Bold" panose="020B0800000000000000" pitchFamily="34" charset="-122"/>
              </a:rPr>
              <a:t>开通通关易：</a:t>
            </a:r>
            <a:endParaRPr lang="en-US" altLang="zh-CN" sz="2400" dirty="0">
              <a:solidFill>
                <a:srgbClr val="384D82"/>
              </a:solidFill>
              <a:latin typeface="思源黑体 CN Bold" panose="020B0800000000000000" pitchFamily="34" charset="-122"/>
              <a:ea typeface="思源黑体 CN Bold" panose="020B0800000000000000" pitchFamily="34" charset="-122"/>
            </a:endParaRPr>
          </a:p>
        </p:txBody>
      </p:sp>
      <p:sp>
        <p:nvSpPr>
          <p:cNvPr id="4" name="文本框 3"/>
          <p:cNvSpPr txBox="1"/>
          <p:nvPr/>
        </p:nvSpPr>
        <p:spPr>
          <a:xfrm>
            <a:off x="3055066" y="1909033"/>
            <a:ext cx="2291192" cy="369332"/>
          </a:xfrm>
          <a:prstGeom prst="rect">
            <a:avLst/>
          </a:prstGeom>
          <a:noFill/>
        </p:spPr>
        <p:txBody>
          <a:bodyPr wrap="square" rtlCol="0">
            <a:spAutoFit/>
          </a:bodyPr>
          <a:lstStyle/>
          <a:p>
            <a:r>
              <a:rPr lang="zh-CN" altLang="en-US" b="1" dirty="0">
                <a:solidFill>
                  <a:srgbClr val="384D82"/>
                </a:solidFill>
                <a:latin typeface="思源黑体 CN Bold" panose="020B0800000000000000" pitchFamily="34" charset="-122"/>
                <a:ea typeface="思源黑体 CN Bold" panose="020B0800000000000000" pitchFamily="34" charset="-122"/>
              </a:rPr>
              <a:t>登录注册账号、密码</a:t>
            </a:r>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2229" y="2675574"/>
            <a:ext cx="3016866" cy="2398856"/>
          </a:xfrm>
          <a:prstGeom prst="rect">
            <a:avLst/>
          </a:prstGeom>
          <a:effectLst>
            <a:outerShdw blurRad="50800" dist="38100" dir="8100000" algn="tr" rotWithShape="0">
              <a:prstClr val="black">
                <a:alpha val="40000"/>
              </a:prstClr>
            </a:outerShdw>
          </a:effectLst>
        </p:spPr>
      </p:pic>
      <p:sp>
        <p:nvSpPr>
          <p:cNvPr id="6" name="文本框 5"/>
          <p:cNvSpPr txBox="1"/>
          <p:nvPr/>
        </p:nvSpPr>
        <p:spPr>
          <a:xfrm>
            <a:off x="6787772" y="1909033"/>
            <a:ext cx="2623442" cy="369332"/>
          </a:xfrm>
          <a:prstGeom prst="rect">
            <a:avLst/>
          </a:prstGeom>
          <a:noFill/>
        </p:spPr>
        <p:txBody>
          <a:bodyPr wrap="square" rtlCol="0">
            <a:spAutoFit/>
          </a:bodyPr>
          <a:lstStyle/>
          <a:p>
            <a:r>
              <a:rPr lang="zh-CN" altLang="en-US" b="1" dirty="0">
                <a:solidFill>
                  <a:srgbClr val="384D82"/>
                </a:solidFill>
                <a:latin typeface="思源黑体 CN Bold" panose="020B0800000000000000" pitchFamily="34" charset="-122"/>
                <a:ea typeface="思源黑体 CN Bold" panose="020B0800000000000000" pitchFamily="34" charset="-122"/>
              </a:rPr>
              <a:t>点击通关易、前往开通</a:t>
            </a:r>
          </a:p>
        </p:txBody>
      </p:sp>
      <p:grpSp>
        <p:nvGrpSpPr>
          <p:cNvPr id="7" name="组合 6"/>
          <p:cNvGrpSpPr/>
          <p:nvPr/>
        </p:nvGrpSpPr>
        <p:grpSpPr>
          <a:xfrm>
            <a:off x="6569178" y="2675574"/>
            <a:ext cx="3060631" cy="2398856"/>
            <a:chOff x="5568214" y="1404130"/>
            <a:chExt cx="6010369" cy="4175809"/>
          </a:xfrm>
          <a:effectLst>
            <a:outerShdw blurRad="50800" dist="38100" dir="18900000" algn="bl" rotWithShape="0">
              <a:prstClr val="black">
                <a:alpha val="40000"/>
              </a:prstClr>
            </a:outerShdw>
          </a:effectLst>
        </p:grpSpPr>
        <p:pic>
          <p:nvPicPr>
            <p:cNvPr id="8" name="图片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8214" y="1404130"/>
              <a:ext cx="6010369" cy="4175809"/>
            </a:xfrm>
            <a:prstGeom prst="rect">
              <a:avLst/>
            </a:prstGeom>
          </p:spPr>
        </p:pic>
        <p:sp>
          <p:nvSpPr>
            <p:cNvPr id="9" name="矩形 8"/>
            <p:cNvSpPr/>
            <p:nvPr/>
          </p:nvSpPr>
          <p:spPr bwMode="auto">
            <a:xfrm>
              <a:off x="7564893" y="4565177"/>
              <a:ext cx="2202287" cy="517823"/>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思源黑体 CN Bold" panose="020B0800000000000000" pitchFamily="34" charset="-122"/>
                <a:ea typeface="思源黑体 CN Bold" panose="020B0800000000000000" pitchFamily="34" charset="-122"/>
              </a:endParaRPr>
            </a:p>
          </p:txBody>
        </p:sp>
      </p:grpSp>
      <p:sp>
        <p:nvSpPr>
          <p:cNvPr id="10" name="文本框 9"/>
          <p:cNvSpPr txBox="1"/>
          <p:nvPr/>
        </p:nvSpPr>
        <p:spPr>
          <a:xfrm>
            <a:off x="11739159" y="6416946"/>
            <a:ext cx="411897" cy="400110"/>
          </a:xfrm>
          <a:prstGeom prst="rect">
            <a:avLst/>
          </a:prstGeom>
          <a:noFill/>
        </p:spPr>
        <p:txBody>
          <a:bodyPr wrap="square" rtlCol="0">
            <a:spAutoFit/>
          </a:bodyPr>
          <a:lstStyle/>
          <a:p>
            <a:r>
              <a:rPr lang="en-US" altLang="zh-CN" sz="2000" b="1" dirty="0">
                <a:solidFill>
                  <a:srgbClr val="858585"/>
                </a:solidFill>
                <a:latin typeface="宋体" panose="02010600030101010101" pitchFamily="2" charset="-122"/>
                <a:ea typeface="宋体" panose="02010600030101010101" pitchFamily="2" charset="-122"/>
              </a:rPr>
              <a:t>3</a:t>
            </a:r>
            <a:endParaRPr lang="zh-CN" altLang="en-US" sz="2000" dirty="0">
              <a:solidFill>
                <a:srgbClr val="858585"/>
              </a:solidFill>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3202683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a:spLocks noChangeArrowheads="1"/>
          </p:cNvSpPr>
          <p:nvPr/>
        </p:nvSpPr>
        <p:spPr bwMode="auto">
          <a:xfrm>
            <a:off x="668656" y="235788"/>
            <a:ext cx="3749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solidFill>
                  <a:srgbClr val="384D82"/>
                </a:solidFill>
                <a:latin typeface="思源黑体 CN Bold" panose="020B0800000000000000" pitchFamily="34" charset="-122"/>
                <a:ea typeface="思源黑体 CN Bold" panose="020B0800000000000000" pitchFamily="34" charset="-122"/>
              </a:rPr>
              <a:t>操作说明</a:t>
            </a:r>
          </a:p>
        </p:txBody>
      </p:sp>
      <p:sp>
        <p:nvSpPr>
          <p:cNvPr id="3" name="文本框 2"/>
          <p:cNvSpPr txBox="1"/>
          <p:nvPr/>
        </p:nvSpPr>
        <p:spPr>
          <a:xfrm>
            <a:off x="1533253" y="1000037"/>
            <a:ext cx="2730766" cy="461665"/>
          </a:xfrm>
          <a:prstGeom prst="rect">
            <a:avLst/>
          </a:prstGeom>
          <a:noFill/>
        </p:spPr>
        <p:txBody>
          <a:bodyPr wrap="square" rtlCol="0">
            <a:spAutoFit/>
          </a:bodyPr>
          <a:lstStyle/>
          <a:p>
            <a:r>
              <a:rPr lang="zh-CN" altLang="en-US" sz="2400" b="1" dirty="0">
                <a:solidFill>
                  <a:srgbClr val="384D82"/>
                </a:solidFill>
                <a:latin typeface="思源黑体 CN Bold" panose="020B0800000000000000" pitchFamily="34" charset="-122"/>
                <a:ea typeface="思源黑体 CN Bold" panose="020B0800000000000000" pitchFamily="34" charset="-122"/>
              </a:rPr>
              <a:t>完善客户资料：</a:t>
            </a:r>
            <a:endParaRPr lang="en-US" altLang="zh-CN" sz="2400" b="1" dirty="0">
              <a:solidFill>
                <a:srgbClr val="384D82"/>
              </a:solidFill>
              <a:latin typeface="思源黑体 CN Bold" panose="020B0800000000000000" pitchFamily="34" charset="-122"/>
              <a:ea typeface="思源黑体 CN Bold" panose="020B0800000000000000" pitchFamily="34" charset="-122"/>
            </a:endParaRPr>
          </a:p>
        </p:txBody>
      </p:sp>
      <p:sp>
        <p:nvSpPr>
          <p:cNvPr id="4" name="文本框 3"/>
          <p:cNvSpPr txBox="1"/>
          <p:nvPr/>
        </p:nvSpPr>
        <p:spPr>
          <a:xfrm>
            <a:off x="1985075" y="1648685"/>
            <a:ext cx="2884872" cy="461665"/>
          </a:xfrm>
          <a:prstGeom prst="rect">
            <a:avLst/>
          </a:prstGeom>
          <a:noFill/>
        </p:spPr>
        <p:txBody>
          <a:bodyPr wrap="square" rtlCol="0">
            <a:spAutoFit/>
          </a:bodyPr>
          <a:lstStyle/>
          <a:p>
            <a:r>
              <a:rPr lang="zh-CN" altLang="en-US" sz="2400" dirty="0">
                <a:solidFill>
                  <a:srgbClr val="384D82"/>
                </a:solidFill>
                <a:latin typeface="思源黑体 CN Bold" panose="020B0800000000000000" pitchFamily="34" charset="-122"/>
                <a:ea typeface="思源黑体 CN Bold" panose="020B0800000000000000" pitchFamily="34" charset="-122"/>
              </a:rPr>
              <a:t>填写完基本信息</a:t>
            </a:r>
          </a:p>
        </p:txBody>
      </p:sp>
      <p:sp>
        <p:nvSpPr>
          <p:cNvPr id="6" name="文本框 5"/>
          <p:cNvSpPr txBox="1"/>
          <p:nvPr/>
        </p:nvSpPr>
        <p:spPr>
          <a:xfrm>
            <a:off x="5945329" y="2621880"/>
            <a:ext cx="6038124" cy="2723823"/>
          </a:xfrm>
          <a:prstGeom prst="rect">
            <a:avLst/>
          </a:prstGeom>
          <a:noFill/>
        </p:spPr>
        <p:txBody>
          <a:bodyPr wrap="square" rtlCol="0">
            <a:spAutoFit/>
          </a:bodyPr>
          <a:lstStyle/>
          <a:p>
            <a:pPr marL="285750" indent="-285750">
              <a:lnSpc>
                <a:spcPct val="150000"/>
              </a:lnSpc>
              <a:buClr>
                <a:srgbClr val="384D82"/>
              </a:buClr>
              <a:buFont typeface="Wingdings" panose="05000000000000000000" pitchFamily="2" charset="2"/>
              <a:buChar char="Ø"/>
            </a:pPr>
            <a:r>
              <a:rPr lang="zh-CN" altLang="en-US" sz="1600" b="1" dirty="0">
                <a:solidFill>
                  <a:schemeClr val="tx1">
                    <a:lumMod val="50000"/>
                    <a:lumOff val="50000"/>
                  </a:schemeClr>
                </a:solidFill>
                <a:latin typeface="思源黑体 CN Bold" panose="020B0800000000000000" pitchFamily="34" charset="-122"/>
                <a:ea typeface="思源黑体 CN Bold" panose="020B0800000000000000" pitchFamily="34" charset="-122"/>
              </a:rPr>
              <a:t>企业名称：报关的经营单位</a:t>
            </a:r>
            <a:r>
              <a:rPr lang="zh-CN" altLang="en-US" sz="1600" b="1" dirty="0" smtClean="0">
                <a:solidFill>
                  <a:schemeClr val="tx1">
                    <a:lumMod val="50000"/>
                    <a:lumOff val="50000"/>
                  </a:schemeClr>
                </a:solidFill>
                <a:latin typeface="思源黑体 CN Bold" panose="020B0800000000000000" pitchFamily="34" charset="-122"/>
                <a:ea typeface="思源黑体 CN Bold" panose="020B0800000000000000" pitchFamily="34" charset="-122"/>
              </a:rPr>
              <a:t>抬头</a:t>
            </a:r>
            <a:endParaRPr lang="en-US" altLang="zh-CN" sz="1600" b="1" dirty="0" smtClean="0">
              <a:solidFill>
                <a:schemeClr val="tx1">
                  <a:lumMod val="50000"/>
                  <a:lumOff val="50000"/>
                </a:schemeClr>
              </a:solidFill>
              <a:latin typeface="思源黑体 CN Bold" panose="020B0800000000000000" pitchFamily="34" charset="-122"/>
              <a:ea typeface="思源黑体 CN Bold" panose="020B0800000000000000" pitchFamily="34" charset="-122"/>
            </a:endParaRPr>
          </a:p>
          <a:p>
            <a:pPr marL="285750" indent="-285750">
              <a:lnSpc>
                <a:spcPct val="150000"/>
              </a:lnSpc>
              <a:buClr>
                <a:srgbClr val="384D82"/>
              </a:buClr>
              <a:buFont typeface="Wingdings" panose="05000000000000000000" pitchFamily="2" charset="2"/>
              <a:buChar char="Ø"/>
            </a:pPr>
            <a:r>
              <a:rPr lang="zh-CN" altLang="en-US" sz="1600" b="1" dirty="0" smtClean="0">
                <a:solidFill>
                  <a:schemeClr val="tx1">
                    <a:lumMod val="50000"/>
                    <a:lumOff val="50000"/>
                  </a:schemeClr>
                </a:solidFill>
                <a:latin typeface="思源黑体 CN Bold" panose="020B0800000000000000" pitchFamily="34" charset="-122"/>
                <a:ea typeface="思源黑体 CN Bold" panose="020B0800000000000000" pitchFamily="34" charset="-122"/>
              </a:rPr>
              <a:t>营业执照</a:t>
            </a:r>
            <a:r>
              <a:rPr lang="zh-CN" altLang="en-US" sz="1600" b="1" dirty="0">
                <a:solidFill>
                  <a:schemeClr val="tx1">
                    <a:lumMod val="50000"/>
                    <a:lumOff val="50000"/>
                  </a:schemeClr>
                </a:solidFill>
                <a:latin typeface="思源黑体 CN Bold" panose="020B0800000000000000" pitchFamily="34" charset="-122"/>
                <a:ea typeface="思源黑体 CN Bold" panose="020B0800000000000000" pitchFamily="34" charset="-122"/>
              </a:rPr>
              <a:t>代码</a:t>
            </a:r>
            <a:r>
              <a:rPr lang="zh-CN" altLang="en-US" sz="1600" b="1" dirty="0" smtClean="0">
                <a:solidFill>
                  <a:schemeClr val="tx1">
                    <a:lumMod val="50000"/>
                    <a:lumOff val="50000"/>
                  </a:schemeClr>
                </a:solidFill>
                <a:latin typeface="思源黑体 CN Bold" panose="020B0800000000000000" pitchFamily="34" charset="-122"/>
                <a:ea typeface="思源黑体 CN Bold" panose="020B0800000000000000" pitchFamily="34" charset="-122"/>
              </a:rPr>
              <a:t>：营业执照</a:t>
            </a:r>
            <a:r>
              <a:rPr lang="zh-CN" altLang="en-US" sz="1600" b="1" dirty="0">
                <a:solidFill>
                  <a:schemeClr val="tx1">
                    <a:lumMod val="50000"/>
                    <a:lumOff val="50000"/>
                  </a:schemeClr>
                </a:solidFill>
                <a:latin typeface="思源黑体 CN Bold" panose="020B0800000000000000" pitchFamily="34" charset="-122"/>
                <a:ea typeface="思源黑体 CN Bold" panose="020B0800000000000000" pitchFamily="34" charset="-122"/>
              </a:rPr>
              <a:t>上的统一社会信用</a:t>
            </a:r>
            <a:r>
              <a:rPr lang="zh-CN" altLang="en-US" sz="1600" b="1" dirty="0" smtClean="0">
                <a:solidFill>
                  <a:schemeClr val="tx1">
                    <a:lumMod val="50000"/>
                    <a:lumOff val="50000"/>
                  </a:schemeClr>
                </a:solidFill>
                <a:latin typeface="思源黑体 CN Bold" panose="020B0800000000000000" pitchFamily="34" charset="-122"/>
                <a:ea typeface="思源黑体 CN Bold" panose="020B0800000000000000" pitchFamily="34" charset="-122"/>
              </a:rPr>
              <a:t>代码</a:t>
            </a:r>
            <a:endParaRPr lang="en-US" altLang="zh-CN" sz="1600" b="1" dirty="0" smtClean="0">
              <a:solidFill>
                <a:schemeClr val="tx1">
                  <a:lumMod val="50000"/>
                  <a:lumOff val="50000"/>
                </a:schemeClr>
              </a:solidFill>
              <a:latin typeface="思源黑体 CN Bold" panose="020B0800000000000000" pitchFamily="34" charset="-122"/>
              <a:ea typeface="思源黑体 CN Bold" panose="020B0800000000000000" pitchFamily="34" charset="-122"/>
            </a:endParaRPr>
          </a:p>
          <a:p>
            <a:pPr marL="285750" indent="-285750">
              <a:lnSpc>
                <a:spcPct val="150000"/>
              </a:lnSpc>
              <a:buClr>
                <a:srgbClr val="384D82"/>
              </a:buClr>
              <a:buFont typeface="Wingdings" panose="05000000000000000000" pitchFamily="2" charset="2"/>
              <a:buChar char="Ø"/>
            </a:pPr>
            <a:r>
              <a:rPr lang="zh-CN" altLang="en-US" sz="1600" b="1" dirty="0" smtClean="0">
                <a:solidFill>
                  <a:schemeClr val="tx1">
                    <a:lumMod val="50000"/>
                    <a:lumOff val="50000"/>
                  </a:schemeClr>
                </a:solidFill>
                <a:latin typeface="思源黑体 CN Bold" panose="020B0800000000000000" pitchFamily="34" charset="-122"/>
                <a:ea typeface="思源黑体 CN Bold" panose="020B0800000000000000" pitchFamily="34" charset="-122"/>
              </a:rPr>
              <a:t>海关</a:t>
            </a:r>
            <a:r>
              <a:rPr lang="zh-CN" altLang="en-US" sz="1600" b="1" dirty="0">
                <a:solidFill>
                  <a:schemeClr val="tx1">
                    <a:lumMod val="50000"/>
                    <a:lumOff val="50000"/>
                  </a:schemeClr>
                </a:solidFill>
                <a:latin typeface="思源黑体 CN Bold" panose="020B0800000000000000" pitchFamily="34" charset="-122"/>
                <a:ea typeface="思源黑体 CN Bold" panose="020B0800000000000000" pitchFamily="34" charset="-122"/>
              </a:rPr>
              <a:t>备案代码：海关注册登记证书上的十</a:t>
            </a:r>
            <a:r>
              <a:rPr lang="zh-CN" altLang="en-US" sz="1600" b="1" dirty="0" smtClean="0">
                <a:solidFill>
                  <a:schemeClr val="tx1">
                    <a:lumMod val="50000"/>
                    <a:lumOff val="50000"/>
                  </a:schemeClr>
                </a:solidFill>
                <a:latin typeface="思源黑体 CN Bold" panose="020B0800000000000000" pitchFamily="34" charset="-122"/>
                <a:ea typeface="思源黑体 CN Bold" panose="020B0800000000000000" pitchFamily="34" charset="-122"/>
              </a:rPr>
              <a:t>位数编码</a:t>
            </a:r>
            <a:endParaRPr lang="en-US" altLang="zh-CN" sz="1600" b="1" dirty="0" smtClean="0">
              <a:solidFill>
                <a:schemeClr val="tx1">
                  <a:lumMod val="50000"/>
                  <a:lumOff val="50000"/>
                </a:schemeClr>
              </a:solidFill>
              <a:latin typeface="思源黑体 CN Bold" panose="020B0800000000000000" pitchFamily="34" charset="-122"/>
              <a:ea typeface="思源黑体 CN Bold" panose="020B0800000000000000" pitchFamily="34" charset="-122"/>
            </a:endParaRPr>
          </a:p>
          <a:p>
            <a:pPr marL="285750" indent="-285750">
              <a:lnSpc>
                <a:spcPct val="150000"/>
              </a:lnSpc>
              <a:buClr>
                <a:srgbClr val="384D82"/>
              </a:buClr>
              <a:buFont typeface="Wingdings" panose="05000000000000000000" pitchFamily="2" charset="2"/>
              <a:buChar char="Ø"/>
            </a:pPr>
            <a:r>
              <a:rPr lang="zh-CN" altLang="en-US" sz="1600" b="1" dirty="0" smtClean="0">
                <a:solidFill>
                  <a:schemeClr val="tx1">
                    <a:lumMod val="50000"/>
                    <a:lumOff val="50000"/>
                  </a:schemeClr>
                </a:solidFill>
                <a:latin typeface="思源黑体 CN Bold" panose="020B0800000000000000" pitchFamily="34" charset="-122"/>
                <a:ea typeface="思源黑体 CN Bold" panose="020B0800000000000000" pitchFamily="34" charset="-122"/>
              </a:rPr>
              <a:t>公司</a:t>
            </a:r>
            <a:r>
              <a:rPr lang="zh-CN" altLang="en-US" sz="1600" b="1" dirty="0">
                <a:solidFill>
                  <a:schemeClr val="tx1">
                    <a:lumMod val="50000"/>
                    <a:lumOff val="50000"/>
                  </a:schemeClr>
                </a:solidFill>
                <a:latin typeface="思源黑体 CN Bold" panose="020B0800000000000000" pitchFamily="34" charset="-122"/>
                <a:ea typeface="思源黑体 CN Bold" panose="020B0800000000000000" pitchFamily="34" charset="-122"/>
              </a:rPr>
              <a:t>地址：营业执照上的住所或实际</a:t>
            </a:r>
            <a:r>
              <a:rPr lang="zh-CN" altLang="en-US" sz="1600" b="1" dirty="0" smtClean="0">
                <a:solidFill>
                  <a:schemeClr val="tx1">
                    <a:lumMod val="50000"/>
                    <a:lumOff val="50000"/>
                  </a:schemeClr>
                </a:solidFill>
                <a:latin typeface="思源黑体 CN Bold" panose="020B0800000000000000" pitchFamily="34" charset="-122"/>
                <a:ea typeface="思源黑体 CN Bold" panose="020B0800000000000000" pitchFamily="34" charset="-122"/>
              </a:rPr>
              <a:t>住所</a:t>
            </a:r>
            <a:endParaRPr lang="en-US" altLang="zh-CN" sz="1600" b="1" dirty="0" smtClean="0">
              <a:solidFill>
                <a:schemeClr val="tx1">
                  <a:lumMod val="50000"/>
                  <a:lumOff val="50000"/>
                </a:schemeClr>
              </a:solidFill>
              <a:latin typeface="思源黑体 CN Bold" panose="020B0800000000000000" pitchFamily="34" charset="-122"/>
              <a:ea typeface="思源黑体 CN Bold" panose="020B0800000000000000" pitchFamily="34" charset="-122"/>
            </a:endParaRPr>
          </a:p>
          <a:p>
            <a:pPr marL="285750" indent="-285750">
              <a:lnSpc>
                <a:spcPct val="150000"/>
              </a:lnSpc>
              <a:buClr>
                <a:srgbClr val="384D82"/>
              </a:buClr>
              <a:buFont typeface="Wingdings" panose="05000000000000000000" pitchFamily="2" charset="2"/>
              <a:buChar char="Ø"/>
            </a:pPr>
            <a:r>
              <a:rPr lang="zh-CN" altLang="en-US" sz="1600" b="1" dirty="0">
                <a:solidFill>
                  <a:schemeClr val="tx1">
                    <a:lumMod val="50000"/>
                    <a:lumOff val="50000"/>
                  </a:schemeClr>
                </a:solidFill>
                <a:latin typeface="思源黑体 CN Bold" panose="020B0800000000000000" pitchFamily="34" charset="-122"/>
                <a:ea typeface="思源黑体 CN Bold" panose="020B0800000000000000" pitchFamily="34" charset="-122"/>
              </a:rPr>
              <a:t>电话：申请使用通关易系统的操作人员电话</a:t>
            </a:r>
            <a:endParaRPr lang="en-US" altLang="zh-CN" sz="1600" b="1" dirty="0" smtClean="0">
              <a:solidFill>
                <a:schemeClr val="tx1">
                  <a:lumMod val="50000"/>
                  <a:lumOff val="50000"/>
                </a:schemeClr>
              </a:solidFill>
              <a:latin typeface="思源黑体 CN Bold" panose="020B0800000000000000" pitchFamily="34" charset="-122"/>
              <a:ea typeface="思源黑体 CN Bold" panose="020B0800000000000000" pitchFamily="34" charset="-122"/>
            </a:endParaRPr>
          </a:p>
          <a:p>
            <a:pPr marL="285750" indent="-285750">
              <a:lnSpc>
                <a:spcPct val="150000"/>
              </a:lnSpc>
              <a:buClr>
                <a:srgbClr val="384D82"/>
              </a:buClr>
              <a:buFont typeface="Wingdings" panose="05000000000000000000" pitchFamily="2" charset="2"/>
              <a:buChar char="Ø"/>
            </a:pPr>
            <a:r>
              <a:rPr lang="zh-CN" altLang="en-US" sz="1600" b="1" dirty="0" smtClean="0">
                <a:solidFill>
                  <a:schemeClr val="tx1">
                    <a:lumMod val="50000"/>
                    <a:lumOff val="50000"/>
                  </a:schemeClr>
                </a:solidFill>
                <a:latin typeface="思源黑体 CN Bold" panose="020B0800000000000000" pitchFamily="34" charset="-122"/>
                <a:ea typeface="思源黑体 CN Bold" panose="020B0800000000000000" pitchFamily="34" charset="-122"/>
              </a:rPr>
              <a:t>上</a:t>
            </a:r>
            <a:r>
              <a:rPr lang="zh-CN" altLang="en-US" sz="1600" b="1" dirty="0">
                <a:solidFill>
                  <a:schemeClr val="tx1">
                    <a:lumMod val="50000"/>
                    <a:lumOff val="50000"/>
                  </a:schemeClr>
                </a:solidFill>
                <a:latin typeface="思源黑体 CN Bold" panose="020B0800000000000000" pitchFamily="34" charset="-122"/>
                <a:ea typeface="思源黑体 CN Bold" panose="020B0800000000000000" pitchFamily="34" charset="-122"/>
              </a:rPr>
              <a:t>传营业执照正本或复印件加盖公章（</a:t>
            </a:r>
            <a:r>
              <a:rPr lang="en-US" altLang="zh-CN" sz="1600" b="1" dirty="0">
                <a:solidFill>
                  <a:schemeClr val="tx1">
                    <a:lumMod val="50000"/>
                    <a:lumOff val="50000"/>
                  </a:schemeClr>
                </a:solidFill>
                <a:latin typeface="思源黑体 CN Bold" panose="020B0800000000000000" pitchFamily="34" charset="-122"/>
                <a:ea typeface="思源黑体 CN Bold" panose="020B0800000000000000" pitchFamily="34" charset="-122"/>
              </a:rPr>
              <a:t>JPG</a:t>
            </a:r>
            <a:r>
              <a:rPr lang="zh-CN" altLang="en-US" sz="1600" b="1" dirty="0">
                <a:solidFill>
                  <a:schemeClr val="tx1">
                    <a:lumMod val="50000"/>
                    <a:lumOff val="50000"/>
                  </a:schemeClr>
                </a:solidFill>
                <a:latin typeface="思源黑体 CN Bold" panose="020B0800000000000000" pitchFamily="34" charset="-122"/>
                <a:ea typeface="思源黑体 CN Bold" panose="020B0800000000000000" pitchFamily="34" charset="-122"/>
              </a:rPr>
              <a:t>或</a:t>
            </a:r>
            <a:r>
              <a:rPr lang="en-US" altLang="zh-CN" sz="1600" b="1" dirty="0">
                <a:solidFill>
                  <a:schemeClr val="tx1">
                    <a:lumMod val="50000"/>
                    <a:lumOff val="50000"/>
                  </a:schemeClr>
                </a:solidFill>
                <a:latin typeface="思源黑体 CN Bold" panose="020B0800000000000000" pitchFamily="34" charset="-122"/>
                <a:ea typeface="思源黑体 CN Bold" panose="020B0800000000000000" pitchFamily="34" charset="-122"/>
              </a:rPr>
              <a:t>PDF</a:t>
            </a:r>
            <a:r>
              <a:rPr lang="zh-CN" altLang="en-US" sz="1600" b="1" dirty="0">
                <a:solidFill>
                  <a:schemeClr val="tx1">
                    <a:lumMod val="50000"/>
                    <a:lumOff val="50000"/>
                  </a:schemeClr>
                </a:solidFill>
                <a:latin typeface="思源黑体 CN Bold" panose="020B0800000000000000" pitchFamily="34" charset="-122"/>
                <a:ea typeface="思源黑体 CN Bold" panose="020B0800000000000000" pitchFamily="34" charset="-122"/>
              </a:rPr>
              <a:t>格式</a:t>
            </a:r>
            <a:r>
              <a:rPr lang="zh-CN" altLang="en-US" sz="1600" b="1" dirty="0" smtClean="0">
                <a:solidFill>
                  <a:schemeClr val="tx1">
                    <a:lumMod val="50000"/>
                    <a:lumOff val="50000"/>
                  </a:schemeClr>
                </a:solidFill>
                <a:latin typeface="思源黑体 CN Bold" panose="020B0800000000000000" pitchFamily="34" charset="-122"/>
                <a:ea typeface="思源黑体 CN Bold" panose="020B0800000000000000" pitchFamily="34" charset="-122"/>
              </a:rPr>
              <a:t>）</a:t>
            </a:r>
            <a:endParaRPr lang="en-US" altLang="zh-CN" sz="1600" b="1" dirty="0" smtClean="0">
              <a:solidFill>
                <a:schemeClr val="tx1">
                  <a:lumMod val="50000"/>
                  <a:lumOff val="50000"/>
                </a:schemeClr>
              </a:solidFill>
              <a:latin typeface="思源黑体 CN Bold" panose="020B0800000000000000" pitchFamily="34" charset="-122"/>
              <a:ea typeface="思源黑体 CN Bold" panose="020B0800000000000000" pitchFamily="34" charset="-122"/>
            </a:endParaRPr>
          </a:p>
          <a:p>
            <a:pPr marL="285750" indent="-285750">
              <a:lnSpc>
                <a:spcPct val="150000"/>
              </a:lnSpc>
              <a:buClr>
                <a:srgbClr val="384D82"/>
              </a:buClr>
              <a:buFont typeface="Wingdings" panose="05000000000000000000" pitchFamily="2" charset="2"/>
              <a:buChar char="Ø"/>
            </a:pPr>
            <a:r>
              <a:rPr lang="zh-CN" altLang="en-US" sz="1600" b="1" dirty="0" smtClean="0">
                <a:solidFill>
                  <a:schemeClr val="tx1">
                    <a:lumMod val="50000"/>
                    <a:lumOff val="50000"/>
                  </a:schemeClr>
                </a:solidFill>
                <a:latin typeface="思源黑体 CN Bold" panose="020B0800000000000000" pitchFamily="34" charset="-122"/>
                <a:ea typeface="思源黑体 CN Bold" panose="020B0800000000000000" pitchFamily="34" charset="-122"/>
              </a:rPr>
              <a:t>勾</a:t>
            </a:r>
            <a:r>
              <a:rPr lang="zh-CN" altLang="en-US" sz="1600" b="1" dirty="0">
                <a:solidFill>
                  <a:schemeClr val="tx1">
                    <a:lumMod val="50000"/>
                    <a:lumOff val="50000"/>
                  </a:schemeClr>
                </a:solidFill>
                <a:latin typeface="思源黑体 CN Bold" panose="020B0800000000000000" pitchFamily="34" charset="-122"/>
                <a:ea typeface="思源黑体 CN Bold" panose="020B0800000000000000" pitchFamily="34" charset="-122"/>
              </a:rPr>
              <a:t>选通关易系统</a:t>
            </a:r>
            <a:endParaRPr lang="en-US" altLang="zh-CN" sz="1600" b="1" dirty="0">
              <a:solidFill>
                <a:schemeClr val="tx1">
                  <a:lumMod val="50000"/>
                  <a:lumOff val="50000"/>
                </a:schemeClr>
              </a:solidFill>
              <a:latin typeface="思源黑体 CN Bold" panose="020B0800000000000000" pitchFamily="34" charset="-122"/>
              <a:ea typeface="思源黑体 CN Bold" panose="020B0800000000000000" pitchFamily="34" charset="-122"/>
            </a:endParaRPr>
          </a:p>
        </p:txBody>
      </p:sp>
      <p:pic>
        <p:nvPicPr>
          <p:cNvPr id="7" name="图片 6"/>
          <p:cNvPicPr>
            <a:picLocks noChangeAspect="1"/>
          </p:cNvPicPr>
          <p:nvPr/>
        </p:nvPicPr>
        <p:blipFill>
          <a:blip r:embed="rId2"/>
          <a:stretch>
            <a:fillRect/>
          </a:stretch>
        </p:blipFill>
        <p:spPr>
          <a:xfrm>
            <a:off x="5945329" y="5825529"/>
            <a:ext cx="4914286" cy="761905"/>
          </a:xfrm>
          <a:prstGeom prst="rect">
            <a:avLst/>
          </a:prstGeom>
          <a:effectLst>
            <a:outerShdw blurRad="50800" dist="38100" dir="8100000" algn="tr" rotWithShape="0">
              <a:prstClr val="black">
                <a:alpha val="40000"/>
              </a:prstClr>
            </a:outerShdw>
          </a:effectLst>
        </p:spPr>
      </p:pic>
      <p:sp>
        <p:nvSpPr>
          <p:cNvPr id="8" name="圆角矩形 7"/>
          <p:cNvSpPr/>
          <p:nvPr/>
        </p:nvSpPr>
        <p:spPr>
          <a:xfrm>
            <a:off x="8354346" y="6222523"/>
            <a:ext cx="420686" cy="38095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9" name="文本框 8"/>
          <p:cNvSpPr txBox="1"/>
          <p:nvPr/>
        </p:nvSpPr>
        <p:spPr>
          <a:xfrm>
            <a:off x="11739159" y="6416946"/>
            <a:ext cx="411897" cy="400110"/>
          </a:xfrm>
          <a:prstGeom prst="rect">
            <a:avLst/>
          </a:prstGeom>
          <a:noFill/>
        </p:spPr>
        <p:txBody>
          <a:bodyPr wrap="square" rtlCol="0">
            <a:spAutoFit/>
          </a:bodyPr>
          <a:lstStyle/>
          <a:p>
            <a:r>
              <a:rPr lang="en-US" altLang="zh-CN" sz="2000" b="1" dirty="0">
                <a:solidFill>
                  <a:srgbClr val="858585"/>
                </a:solidFill>
                <a:latin typeface="宋体" panose="02010600030101010101" pitchFamily="2" charset="-122"/>
                <a:ea typeface="宋体" panose="02010600030101010101" pitchFamily="2" charset="-122"/>
              </a:rPr>
              <a:t>4</a:t>
            </a:r>
            <a:endParaRPr lang="zh-CN" altLang="en-US" sz="2000" dirty="0">
              <a:solidFill>
                <a:srgbClr val="858585"/>
              </a:solidFill>
              <a:latin typeface="宋体" panose="02010600030101010101" pitchFamily="2" charset="-122"/>
              <a:ea typeface="宋体" panose="02010600030101010101" pitchFamily="2" charset="-122"/>
            </a:endParaRPr>
          </a:p>
        </p:txBody>
      </p:sp>
      <p:grpSp>
        <p:nvGrpSpPr>
          <p:cNvPr id="22" name="组合 21"/>
          <p:cNvGrpSpPr/>
          <p:nvPr/>
        </p:nvGrpSpPr>
        <p:grpSpPr>
          <a:xfrm>
            <a:off x="1533253" y="2297333"/>
            <a:ext cx="3994090" cy="4306143"/>
            <a:chOff x="1271707" y="374182"/>
            <a:chExt cx="5279218" cy="6038817"/>
          </a:xfrm>
        </p:grpSpPr>
        <p:pic>
          <p:nvPicPr>
            <p:cNvPr id="5" name="图片 4"/>
            <p:cNvPicPr>
              <a:picLocks noChangeAspect="1"/>
            </p:cNvPicPr>
            <p:nvPr/>
          </p:nvPicPr>
          <p:blipFill rotWithShape="1">
            <a:blip r:embed="rId3">
              <a:extLst>
                <a:ext uri="{28A0092B-C50C-407E-A947-70E740481C1C}">
                  <a14:useLocalDpi xmlns:a14="http://schemas.microsoft.com/office/drawing/2010/main" val="0"/>
                </a:ext>
              </a:extLst>
            </a:blip>
            <a:srcRect l="34871" t="6436" r="20579" b="27537"/>
            <a:stretch/>
          </p:blipFill>
          <p:spPr>
            <a:xfrm>
              <a:off x="1271707" y="374182"/>
              <a:ext cx="5279218" cy="6038817"/>
            </a:xfrm>
            <a:prstGeom prst="rect">
              <a:avLst/>
            </a:prstGeom>
            <a:effectLst>
              <a:outerShdw blurRad="63500" sx="102000" sy="102000" algn="ctr" rotWithShape="0">
                <a:prstClr val="black">
                  <a:alpha val="40000"/>
                </a:prstClr>
              </a:outerShdw>
            </a:effectLst>
          </p:spPr>
        </p:pic>
        <p:sp>
          <p:nvSpPr>
            <p:cNvPr id="17" name="矩形 16"/>
            <p:cNvSpPr/>
            <p:nvPr/>
          </p:nvSpPr>
          <p:spPr>
            <a:xfrm>
              <a:off x="3070433" y="2225957"/>
              <a:ext cx="1048888" cy="288725"/>
            </a:xfrm>
            <a:prstGeom prst="rect">
              <a:avLst/>
            </a:prstGeom>
            <a:solidFill>
              <a:srgbClr val="EEEEEE"/>
            </a:solidFill>
            <a:ln>
              <a:solidFill>
                <a:srgbClr val="EEEE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18" name="矩形 17"/>
            <p:cNvSpPr/>
            <p:nvPr/>
          </p:nvSpPr>
          <p:spPr>
            <a:xfrm>
              <a:off x="3084074" y="2893325"/>
              <a:ext cx="1474278" cy="285323"/>
            </a:xfrm>
            <a:prstGeom prst="rect">
              <a:avLst/>
            </a:prstGeom>
            <a:solidFill>
              <a:srgbClr val="EEEEEE"/>
            </a:solidFill>
            <a:ln>
              <a:solidFill>
                <a:srgbClr val="EEEE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19" name="矩形 18"/>
            <p:cNvSpPr/>
            <p:nvPr/>
          </p:nvSpPr>
          <p:spPr>
            <a:xfrm>
              <a:off x="3084074" y="3562066"/>
              <a:ext cx="1333622" cy="2183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20" name="矩形 19"/>
            <p:cNvSpPr/>
            <p:nvPr/>
          </p:nvSpPr>
          <p:spPr>
            <a:xfrm>
              <a:off x="3070433" y="4209000"/>
              <a:ext cx="1333622" cy="2183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21" name="矩形 20"/>
            <p:cNvSpPr/>
            <p:nvPr/>
          </p:nvSpPr>
          <p:spPr>
            <a:xfrm>
              <a:off x="3130942" y="4847776"/>
              <a:ext cx="1333622" cy="2183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grpSp>
    </p:spTree>
    <p:extLst>
      <p:ext uri="{BB962C8B-B14F-4D97-AF65-F5344CB8AC3E}">
        <p14:creationId xmlns:p14="http://schemas.microsoft.com/office/powerpoint/2010/main" val="1542681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2315" y="2858342"/>
            <a:ext cx="9737558" cy="3551082"/>
          </a:xfrm>
          <a:prstGeom prst="rect">
            <a:avLst/>
          </a:prstGeom>
          <a:effectLst>
            <a:outerShdw blurRad="63500" sx="102000" sy="102000" algn="ctr" rotWithShape="0">
              <a:prstClr val="black">
                <a:alpha val="40000"/>
              </a:prstClr>
            </a:outerShdw>
          </a:effectLst>
        </p:spPr>
      </p:pic>
      <p:sp>
        <p:nvSpPr>
          <p:cNvPr id="3" name="文本框 2"/>
          <p:cNvSpPr txBox="1">
            <a:spLocks noChangeArrowheads="1"/>
          </p:cNvSpPr>
          <p:nvPr/>
        </p:nvSpPr>
        <p:spPr bwMode="auto">
          <a:xfrm>
            <a:off x="668656" y="235788"/>
            <a:ext cx="3749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solidFill>
                  <a:srgbClr val="384D82"/>
                </a:solidFill>
                <a:latin typeface="思源黑体 CN Bold" panose="020B0800000000000000" pitchFamily="34" charset="-122"/>
                <a:ea typeface="思源黑体 CN Bold" panose="020B0800000000000000" pitchFamily="34" charset="-122"/>
              </a:rPr>
              <a:t>操作说明</a:t>
            </a:r>
          </a:p>
        </p:txBody>
      </p:sp>
      <p:sp>
        <p:nvSpPr>
          <p:cNvPr id="4" name="文本框 3"/>
          <p:cNvSpPr txBox="1"/>
          <p:nvPr/>
        </p:nvSpPr>
        <p:spPr>
          <a:xfrm>
            <a:off x="1818539" y="1108925"/>
            <a:ext cx="7865110" cy="1337945"/>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CN" altLang="en-US" b="1" dirty="0">
                <a:solidFill>
                  <a:schemeClr val="tx1">
                    <a:lumMod val="50000"/>
                    <a:lumOff val="50000"/>
                  </a:schemeClr>
                </a:solidFill>
                <a:latin typeface="思源黑体 CN Bold" panose="020B0800000000000000" pitchFamily="34" charset="-122"/>
                <a:ea typeface="思源黑体 CN Bold" panose="020B0800000000000000" pitchFamily="34" charset="-122"/>
              </a:rPr>
              <a:t>完善企业资料后，点击保存，等待审核即可</a:t>
            </a:r>
            <a:endParaRPr lang="en-US" altLang="zh-CN" b="1" dirty="0">
              <a:solidFill>
                <a:schemeClr val="tx1">
                  <a:lumMod val="50000"/>
                  <a:lumOff val="50000"/>
                </a:schemeClr>
              </a:solidFill>
              <a:latin typeface="思源黑体 CN Bold" panose="020B0800000000000000" pitchFamily="34" charset="-122"/>
              <a:ea typeface="思源黑体 CN Bold" panose="020B0800000000000000" pitchFamily="34" charset="-122"/>
            </a:endParaRPr>
          </a:p>
          <a:p>
            <a:pPr marL="285750" indent="-285750">
              <a:lnSpc>
                <a:spcPct val="150000"/>
              </a:lnSpc>
              <a:buFont typeface="Wingdings" panose="05000000000000000000" pitchFamily="2" charset="2"/>
              <a:buChar char="Ø"/>
            </a:pPr>
            <a:r>
              <a:rPr lang="zh-CN" altLang="en-US" b="1" dirty="0">
                <a:solidFill>
                  <a:schemeClr val="tx1">
                    <a:lumMod val="50000"/>
                    <a:lumOff val="50000"/>
                  </a:schemeClr>
                </a:solidFill>
                <a:latin typeface="思源黑体 CN Bold" panose="020B0800000000000000" pitchFamily="34" charset="-122"/>
                <a:ea typeface="思源黑体 CN Bold" panose="020B0800000000000000" pitchFamily="34" charset="-122"/>
              </a:rPr>
              <a:t>审核时间，会在</a:t>
            </a:r>
            <a:r>
              <a:rPr lang="en-US" altLang="zh-CN" b="1" dirty="0">
                <a:solidFill>
                  <a:schemeClr val="tx1">
                    <a:lumMod val="50000"/>
                    <a:lumOff val="50000"/>
                  </a:schemeClr>
                </a:solidFill>
                <a:latin typeface="思源黑体 CN Bold" panose="020B0800000000000000" pitchFamily="34" charset="-122"/>
                <a:ea typeface="思源黑体 CN Bold" panose="020B0800000000000000" pitchFamily="34" charset="-122"/>
              </a:rPr>
              <a:t>2</a:t>
            </a:r>
            <a:r>
              <a:rPr lang="zh-CN" altLang="en-US" b="1" dirty="0">
                <a:solidFill>
                  <a:schemeClr val="tx1">
                    <a:lumMod val="50000"/>
                    <a:lumOff val="50000"/>
                  </a:schemeClr>
                </a:solidFill>
                <a:latin typeface="思源黑体 CN Bold" panose="020B0800000000000000" pitchFamily="34" charset="-122"/>
                <a:ea typeface="思源黑体 CN Bold" panose="020B0800000000000000" pitchFamily="34" charset="-122"/>
              </a:rPr>
              <a:t>小时内为您审核通过 </a:t>
            </a:r>
            <a:r>
              <a:rPr lang="en-US" altLang="zh-CN" sz="1600" b="1" dirty="0">
                <a:solidFill>
                  <a:schemeClr val="tx1">
                    <a:lumMod val="50000"/>
                    <a:lumOff val="50000"/>
                  </a:schemeClr>
                </a:solidFill>
                <a:latin typeface="思源黑体 CN Bold" panose="020B0800000000000000" pitchFamily="34" charset="-122"/>
                <a:ea typeface="思源黑体 CN Bold" panose="020B0800000000000000" pitchFamily="34" charset="-122"/>
              </a:rPr>
              <a:t>(</a:t>
            </a:r>
            <a:r>
              <a:rPr lang="zh-CN" altLang="en-US" sz="1600" b="1" dirty="0">
                <a:solidFill>
                  <a:schemeClr val="tx1">
                    <a:lumMod val="50000"/>
                    <a:lumOff val="50000"/>
                  </a:schemeClr>
                </a:solidFill>
                <a:latin typeface="思源黑体 CN Bold" panose="020B0800000000000000" pitchFamily="34" charset="-122"/>
                <a:ea typeface="思源黑体 CN Bold" panose="020B0800000000000000" pitchFamily="34" charset="-122"/>
              </a:rPr>
              <a:t>审核通过或</a:t>
            </a:r>
            <a:r>
              <a:rPr lang="zh-CN" altLang="en-US" sz="1600" b="1" dirty="0" smtClean="0">
                <a:solidFill>
                  <a:schemeClr val="tx1">
                    <a:lumMod val="50000"/>
                    <a:lumOff val="50000"/>
                  </a:schemeClr>
                </a:solidFill>
                <a:latin typeface="思源黑体 CN Bold" panose="020B0800000000000000" pitchFamily="34" charset="-122"/>
                <a:ea typeface="思源黑体 CN Bold" panose="020B0800000000000000" pitchFamily="34" charset="-122"/>
              </a:rPr>
              <a:t>不通</a:t>
            </a:r>
            <a:r>
              <a:rPr lang="zh-CN" altLang="en-US" sz="1600" b="1" dirty="0">
                <a:solidFill>
                  <a:schemeClr val="tx1">
                    <a:lumMod val="50000"/>
                    <a:lumOff val="50000"/>
                  </a:schemeClr>
                </a:solidFill>
                <a:latin typeface="思源黑体 CN Bold" panose="020B0800000000000000" pitchFamily="34" charset="-122"/>
                <a:ea typeface="思源黑体 CN Bold" panose="020B0800000000000000" pitchFamily="34" charset="-122"/>
              </a:rPr>
              <a:t>过</a:t>
            </a:r>
            <a:r>
              <a:rPr lang="zh-CN" altLang="en-US" sz="1600" b="1" dirty="0" smtClean="0">
                <a:solidFill>
                  <a:schemeClr val="tx1">
                    <a:lumMod val="50000"/>
                    <a:lumOff val="50000"/>
                  </a:schemeClr>
                </a:solidFill>
                <a:latin typeface="思源黑体 CN Bold" panose="020B0800000000000000" pitchFamily="34" charset="-122"/>
                <a:ea typeface="思源黑体 CN Bold" panose="020B0800000000000000" pitchFamily="34" charset="-122"/>
              </a:rPr>
              <a:t>会</a:t>
            </a:r>
            <a:r>
              <a:rPr lang="zh-CN" altLang="en-US" sz="1600" b="1" dirty="0">
                <a:solidFill>
                  <a:schemeClr val="tx1">
                    <a:lumMod val="50000"/>
                    <a:lumOff val="50000"/>
                  </a:schemeClr>
                </a:solidFill>
                <a:latin typeface="思源黑体 CN Bold" panose="020B0800000000000000" pitchFamily="34" charset="-122"/>
                <a:ea typeface="思源黑体 CN Bold" panose="020B0800000000000000" pitchFamily="34" charset="-122"/>
              </a:rPr>
              <a:t>有短信通知</a:t>
            </a:r>
            <a:r>
              <a:rPr lang="en-US" altLang="zh-CN" sz="1600" b="1" dirty="0">
                <a:solidFill>
                  <a:schemeClr val="tx1">
                    <a:lumMod val="50000"/>
                    <a:lumOff val="50000"/>
                  </a:schemeClr>
                </a:solidFill>
                <a:latin typeface="思源黑体 CN Bold" panose="020B0800000000000000" pitchFamily="34" charset="-122"/>
                <a:ea typeface="思源黑体 CN Bold" panose="020B0800000000000000" pitchFamily="34" charset="-122"/>
              </a:rPr>
              <a:t>)</a:t>
            </a:r>
          </a:p>
          <a:p>
            <a:pPr marL="285750" indent="-285750">
              <a:lnSpc>
                <a:spcPct val="150000"/>
              </a:lnSpc>
              <a:buFont typeface="Wingdings" panose="05000000000000000000" pitchFamily="2" charset="2"/>
              <a:buChar char="Ø"/>
            </a:pPr>
            <a:r>
              <a:rPr lang="en-US" altLang="zh-CN" b="1" dirty="0">
                <a:solidFill>
                  <a:schemeClr val="tx1">
                    <a:lumMod val="50000"/>
                    <a:lumOff val="50000"/>
                  </a:schemeClr>
                </a:solidFill>
                <a:latin typeface="思源黑体 CN Bold" panose="020B0800000000000000" pitchFamily="34" charset="-122"/>
                <a:ea typeface="思源黑体 CN Bold" panose="020B0800000000000000" pitchFamily="34" charset="-122"/>
              </a:rPr>
              <a:t>2</a:t>
            </a:r>
            <a:r>
              <a:rPr lang="zh-CN" altLang="en-US" b="1" dirty="0">
                <a:solidFill>
                  <a:schemeClr val="tx1">
                    <a:lumMod val="50000"/>
                    <a:lumOff val="50000"/>
                  </a:schemeClr>
                </a:solidFill>
                <a:latin typeface="思源黑体 CN Bold" panose="020B0800000000000000" pitchFamily="34" charset="-122"/>
                <a:ea typeface="思源黑体 CN Bold" panose="020B0800000000000000" pitchFamily="34" charset="-122"/>
              </a:rPr>
              <a:t>小时候后，重新登录账号，即可使用通关易</a:t>
            </a:r>
          </a:p>
        </p:txBody>
      </p:sp>
      <p:sp>
        <p:nvSpPr>
          <p:cNvPr id="5" name="文本框 4"/>
          <p:cNvSpPr txBox="1"/>
          <p:nvPr/>
        </p:nvSpPr>
        <p:spPr>
          <a:xfrm>
            <a:off x="11739159" y="6416946"/>
            <a:ext cx="411897" cy="400110"/>
          </a:xfrm>
          <a:prstGeom prst="rect">
            <a:avLst/>
          </a:prstGeom>
          <a:noFill/>
        </p:spPr>
        <p:txBody>
          <a:bodyPr wrap="square" rtlCol="0">
            <a:spAutoFit/>
          </a:bodyPr>
          <a:lstStyle/>
          <a:p>
            <a:r>
              <a:rPr lang="en-US" altLang="zh-CN" sz="2000" b="1" dirty="0">
                <a:solidFill>
                  <a:srgbClr val="858585"/>
                </a:solidFill>
                <a:latin typeface="宋体" panose="02010600030101010101" pitchFamily="2" charset="-122"/>
                <a:ea typeface="宋体" panose="02010600030101010101" pitchFamily="2" charset="-122"/>
              </a:rPr>
              <a:t>5</a:t>
            </a:r>
            <a:endParaRPr lang="zh-CN" altLang="en-US" sz="2000" dirty="0">
              <a:solidFill>
                <a:srgbClr val="858585"/>
              </a:solidFill>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1571460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3"/>
          <p:cNvSpPr txBox="1">
            <a:spLocks noChangeArrowheads="1"/>
          </p:cNvSpPr>
          <p:nvPr/>
        </p:nvSpPr>
        <p:spPr bwMode="auto">
          <a:xfrm>
            <a:off x="668656" y="235788"/>
            <a:ext cx="3749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smtClean="0">
                <a:solidFill>
                  <a:srgbClr val="384D82"/>
                </a:solidFill>
                <a:latin typeface="思源黑体 CN Bold" panose="020B0800000000000000" pitchFamily="34" charset="-122"/>
                <a:ea typeface="思源黑体 CN Bold" panose="020B0800000000000000" pitchFamily="34" charset="-122"/>
              </a:rPr>
              <a:t>快速录单简要</a:t>
            </a:r>
            <a:endParaRPr lang="zh-CN" altLang="en-US" sz="2400" b="1" dirty="0">
              <a:solidFill>
                <a:srgbClr val="384D82"/>
              </a:solidFill>
              <a:latin typeface="思源黑体 CN Bold" panose="020B0800000000000000" pitchFamily="34" charset="-122"/>
              <a:ea typeface="思源黑体 CN Bold" panose="020B0800000000000000" pitchFamily="34" charset="-122"/>
            </a:endParaRPr>
          </a:p>
        </p:txBody>
      </p:sp>
      <p:sp>
        <p:nvSpPr>
          <p:cNvPr id="6" name="圆角矩形 5"/>
          <p:cNvSpPr/>
          <p:nvPr/>
        </p:nvSpPr>
        <p:spPr bwMode="auto">
          <a:xfrm>
            <a:off x="957774" y="3353864"/>
            <a:ext cx="1545906" cy="817584"/>
          </a:xfrm>
          <a:prstGeom prst="roundRect">
            <a:avLst/>
          </a:prstGeom>
          <a:gradFill flip="none" rotWithShape="1">
            <a:gsLst>
              <a:gs pos="0">
                <a:srgbClr val="71C0D0"/>
              </a:gs>
              <a:gs pos="72000">
                <a:srgbClr val="384D82"/>
              </a:gs>
              <a:gs pos="100000">
                <a:srgbClr val="384D82"/>
              </a:gs>
            </a:gsLst>
            <a:lin ang="10800000" scaled="1"/>
            <a:tileRect/>
          </a:gradFill>
          <a:ln>
            <a:headEnd type="none" w="med" len="med"/>
            <a:tailEnd type="none" w="med" len="med"/>
          </a:ln>
          <a:extLst/>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en-US" i="0" u="none" strike="noStrike" cap="none" normalizeH="0" baseline="0" dirty="0" smtClean="0">
                <a:ln>
                  <a:noFill/>
                </a:ln>
                <a:solidFill>
                  <a:schemeClr val="bg1"/>
                </a:solidFill>
                <a:effectLst/>
                <a:latin typeface="思源黑体 CN Bold" panose="020B0800000000000000" pitchFamily="34" charset="-122"/>
                <a:ea typeface="思源黑体 CN Bold" panose="020B0800000000000000" pitchFamily="34" charset="-122"/>
              </a:rPr>
              <a:t>新建并</a:t>
            </a:r>
            <a:endParaRPr kumimoji="0" lang="en-US" altLang="zh-CN" i="0" u="none" strike="noStrike" cap="none" normalizeH="0" baseline="0" dirty="0" smtClean="0">
              <a:ln>
                <a:noFill/>
              </a:ln>
              <a:solidFill>
                <a:schemeClr val="bg1"/>
              </a:solidFill>
              <a:effectLst/>
              <a:latin typeface="思源黑体 CN Bold" panose="020B0800000000000000" pitchFamily="34" charset="-122"/>
              <a:ea typeface="思源黑体 CN Bold" panose="020B0800000000000000" pitchFamily="34" charset="-122"/>
            </a:endParaRPr>
          </a:p>
          <a:p>
            <a:pPr marL="0" marR="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en-US" i="0" u="none" strike="noStrike" cap="none" normalizeH="0" baseline="0" dirty="0" smtClean="0">
                <a:ln>
                  <a:noFill/>
                </a:ln>
                <a:solidFill>
                  <a:schemeClr val="bg1"/>
                </a:solidFill>
                <a:effectLst/>
                <a:latin typeface="思源黑体 CN Bold" panose="020B0800000000000000" pitchFamily="34" charset="-122"/>
                <a:ea typeface="思源黑体 CN Bold" panose="020B0800000000000000" pitchFamily="34" charset="-122"/>
              </a:rPr>
              <a:t>录入订单</a:t>
            </a:r>
          </a:p>
        </p:txBody>
      </p:sp>
      <p:sp>
        <p:nvSpPr>
          <p:cNvPr id="7" name="圆角矩形 6"/>
          <p:cNvSpPr/>
          <p:nvPr/>
        </p:nvSpPr>
        <p:spPr bwMode="auto">
          <a:xfrm>
            <a:off x="3055794" y="3365095"/>
            <a:ext cx="990202" cy="817584"/>
          </a:xfrm>
          <a:prstGeom prst="roundRect">
            <a:avLst/>
          </a:prstGeom>
          <a:gradFill flip="none" rotWithShape="1">
            <a:gsLst>
              <a:gs pos="0">
                <a:srgbClr val="71C0D0"/>
              </a:gs>
              <a:gs pos="72000">
                <a:srgbClr val="384D82"/>
              </a:gs>
              <a:gs pos="100000">
                <a:srgbClr val="384D82"/>
              </a:gs>
            </a:gsLst>
            <a:lin ang="10800000" scaled="1"/>
            <a:tileRect/>
          </a:gradFill>
          <a:ln>
            <a:headEnd type="none" w="med" len="med"/>
            <a:tailEnd type="none" w="med" len="med"/>
          </a:ln>
          <a:extLst/>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buFont typeface="Arial" panose="020B0604020202020204" pitchFamily="34" charset="0"/>
              <a:buNone/>
            </a:pPr>
            <a:r>
              <a:rPr lang="zh-CN" altLang="en-US" dirty="0">
                <a:solidFill>
                  <a:schemeClr val="bg1"/>
                </a:solidFill>
                <a:latin typeface="思源黑体 CN Bold" panose="020B0800000000000000" pitchFamily="34" charset="-122"/>
                <a:ea typeface="思源黑体 CN Bold" panose="020B0800000000000000" pitchFamily="34" charset="-122"/>
              </a:rPr>
              <a:t>保存订单</a:t>
            </a:r>
          </a:p>
        </p:txBody>
      </p:sp>
      <p:sp>
        <p:nvSpPr>
          <p:cNvPr id="8" name="圆角矩形 7"/>
          <p:cNvSpPr/>
          <p:nvPr/>
        </p:nvSpPr>
        <p:spPr bwMode="auto">
          <a:xfrm>
            <a:off x="4598110" y="3353864"/>
            <a:ext cx="1188586" cy="817584"/>
          </a:xfrm>
          <a:prstGeom prst="roundRect">
            <a:avLst/>
          </a:prstGeom>
          <a:gradFill flip="none" rotWithShape="1">
            <a:gsLst>
              <a:gs pos="0">
                <a:srgbClr val="71C0D0"/>
              </a:gs>
              <a:gs pos="72000">
                <a:srgbClr val="384D82"/>
              </a:gs>
              <a:gs pos="100000">
                <a:srgbClr val="384D82"/>
              </a:gs>
            </a:gsLst>
            <a:lin ang="10800000" scaled="1"/>
            <a:tileRect/>
          </a:gradFill>
          <a:ln>
            <a:headEnd type="none" w="med" len="med"/>
            <a:tailEnd type="none" w="med" len="med"/>
          </a:ln>
          <a:extLst/>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buFont typeface="Arial" panose="020B0604020202020204" pitchFamily="34" charset="0"/>
              <a:buNone/>
            </a:pPr>
            <a:r>
              <a:rPr lang="zh-CN" altLang="en-US" dirty="0">
                <a:solidFill>
                  <a:schemeClr val="bg1"/>
                </a:solidFill>
                <a:latin typeface="思源黑体 CN Bold" panose="020B0800000000000000" pitchFamily="34" charset="-122"/>
                <a:ea typeface="思源黑体 CN Bold" panose="020B0800000000000000" pitchFamily="34" charset="-122"/>
              </a:rPr>
              <a:t>下载报关资料</a:t>
            </a:r>
          </a:p>
        </p:txBody>
      </p:sp>
      <p:sp>
        <p:nvSpPr>
          <p:cNvPr id="9" name="圆角矩形 8"/>
          <p:cNvSpPr/>
          <p:nvPr/>
        </p:nvSpPr>
        <p:spPr bwMode="auto">
          <a:xfrm>
            <a:off x="6338810" y="3365095"/>
            <a:ext cx="1522212" cy="817584"/>
          </a:xfrm>
          <a:prstGeom prst="roundRect">
            <a:avLst/>
          </a:prstGeom>
          <a:gradFill flip="none" rotWithShape="1">
            <a:gsLst>
              <a:gs pos="0">
                <a:srgbClr val="71C0D0"/>
              </a:gs>
              <a:gs pos="72000">
                <a:srgbClr val="384D82"/>
              </a:gs>
              <a:gs pos="100000">
                <a:srgbClr val="384D82"/>
              </a:gs>
            </a:gsLst>
            <a:lin ang="10800000" scaled="1"/>
            <a:tileRect/>
          </a:gradFill>
          <a:ln>
            <a:headEnd type="none" w="med" len="med"/>
            <a:tailEnd type="none" w="med" len="med"/>
          </a:ln>
          <a:extLst/>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buFont typeface="Arial" panose="020B0604020202020204" pitchFamily="34" charset="0"/>
              <a:buNone/>
            </a:pPr>
            <a:r>
              <a:rPr lang="zh-CN" altLang="en-US" dirty="0">
                <a:solidFill>
                  <a:schemeClr val="bg1"/>
                </a:solidFill>
                <a:latin typeface="思源黑体 CN Bold" panose="020B0800000000000000" pitchFamily="34" charset="-122"/>
                <a:ea typeface="思源黑体 CN Bold" panose="020B0800000000000000" pitchFamily="34" charset="-122"/>
              </a:rPr>
              <a:t>上传盖章扫描件</a:t>
            </a:r>
          </a:p>
        </p:txBody>
      </p:sp>
      <p:sp>
        <p:nvSpPr>
          <p:cNvPr id="11" name="圆角矩形 10"/>
          <p:cNvSpPr/>
          <p:nvPr/>
        </p:nvSpPr>
        <p:spPr bwMode="auto">
          <a:xfrm>
            <a:off x="8413136" y="3368292"/>
            <a:ext cx="905745" cy="817584"/>
          </a:xfrm>
          <a:prstGeom prst="roundRect">
            <a:avLst/>
          </a:prstGeom>
          <a:gradFill flip="none" rotWithShape="1">
            <a:gsLst>
              <a:gs pos="0">
                <a:srgbClr val="71C0D0"/>
              </a:gs>
              <a:gs pos="72000">
                <a:srgbClr val="384D82"/>
              </a:gs>
              <a:gs pos="100000">
                <a:srgbClr val="384D82"/>
              </a:gs>
            </a:gsLst>
            <a:lin ang="10800000" scaled="1"/>
            <a:tileRect/>
          </a:gradFill>
          <a:ln>
            <a:headEnd type="none" w="med" len="med"/>
            <a:tailEnd type="none" w="med" len="med"/>
          </a:ln>
          <a:extLst/>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buFont typeface="Arial" panose="020B0604020202020204" pitchFamily="34" charset="0"/>
              <a:buNone/>
            </a:pPr>
            <a:r>
              <a:rPr lang="zh-CN" altLang="en-US" dirty="0">
                <a:solidFill>
                  <a:schemeClr val="bg1"/>
                </a:solidFill>
                <a:latin typeface="思源黑体 CN Bold" panose="020B0800000000000000" pitchFamily="34" charset="-122"/>
                <a:ea typeface="思源黑体 CN Bold" panose="020B0800000000000000" pitchFamily="34" charset="-122"/>
              </a:rPr>
              <a:t>提交订单</a:t>
            </a:r>
          </a:p>
        </p:txBody>
      </p:sp>
      <p:sp>
        <p:nvSpPr>
          <p:cNvPr id="12" name="圆角矩形 11"/>
          <p:cNvSpPr/>
          <p:nvPr/>
        </p:nvSpPr>
        <p:spPr bwMode="auto">
          <a:xfrm>
            <a:off x="9870996" y="3365095"/>
            <a:ext cx="1048022" cy="817584"/>
          </a:xfrm>
          <a:prstGeom prst="roundRect">
            <a:avLst/>
          </a:prstGeom>
          <a:gradFill flip="none" rotWithShape="1">
            <a:gsLst>
              <a:gs pos="0">
                <a:srgbClr val="71C0D0"/>
              </a:gs>
              <a:gs pos="72000">
                <a:srgbClr val="384D82"/>
              </a:gs>
              <a:gs pos="100000">
                <a:srgbClr val="384D82"/>
              </a:gs>
            </a:gsLst>
            <a:lin ang="10800000" scaled="1"/>
            <a:tileRect/>
          </a:gradFill>
          <a:ln>
            <a:headEnd type="none" w="med" len="med"/>
            <a:tailEnd type="none" w="med" len="med"/>
          </a:ln>
          <a:extLst/>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buFont typeface="Arial" panose="020B0604020202020204" pitchFamily="34" charset="0"/>
              <a:buNone/>
            </a:pPr>
            <a:r>
              <a:rPr lang="zh-CN" altLang="en-US" dirty="0" smtClean="0">
                <a:solidFill>
                  <a:schemeClr val="bg1"/>
                </a:solidFill>
                <a:latin typeface="思源黑体 CN Bold" panose="020B0800000000000000" pitchFamily="34" charset="-122"/>
                <a:ea typeface="思源黑体 CN Bold" panose="020B0800000000000000" pitchFamily="34" charset="-122"/>
              </a:rPr>
              <a:t>等待</a:t>
            </a:r>
            <a:endParaRPr lang="en-US" altLang="zh-CN" dirty="0" smtClean="0">
              <a:solidFill>
                <a:schemeClr val="bg1"/>
              </a:solidFill>
              <a:latin typeface="思源黑体 CN Bold" panose="020B0800000000000000" pitchFamily="34" charset="-122"/>
              <a:ea typeface="思源黑体 CN Bold" panose="020B0800000000000000" pitchFamily="34" charset="-122"/>
            </a:endParaRPr>
          </a:p>
          <a:p>
            <a:pPr algn="ctr" fontAlgn="base">
              <a:spcBef>
                <a:spcPct val="0"/>
              </a:spcBef>
              <a:spcAft>
                <a:spcPct val="0"/>
              </a:spcAft>
              <a:buFont typeface="Arial" panose="020B0604020202020204" pitchFamily="34" charset="0"/>
              <a:buNone/>
            </a:pPr>
            <a:r>
              <a:rPr lang="zh-CN" altLang="en-US" dirty="0" smtClean="0">
                <a:solidFill>
                  <a:schemeClr val="bg1"/>
                </a:solidFill>
                <a:latin typeface="思源黑体 CN Bold" panose="020B0800000000000000" pitchFamily="34" charset="-122"/>
                <a:ea typeface="思源黑体 CN Bold" panose="020B0800000000000000" pitchFamily="34" charset="-122"/>
              </a:rPr>
              <a:t>审</a:t>
            </a:r>
            <a:r>
              <a:rPr lang="zh-CN" altLang="en-US" dirty="0">
                <a:solidFill>
                  <a:schemeClr val="bg1"/>
                </a:solidFill>
                <a:latin typeface="思源黑体 CN Bold" panose="020B0800000000000000" pitchFamily="34" charset="-122"/>
                <a:ea typeface="思源黑体 CN Bold" panose="020B0800000000000000" pitchFamily="34" charset="-122"/>
              </a:rPr>
              <a:t>单</a:t>
            </a:r>
          </a:p>
        </p:txBody>
      </p:sp>
      <p:sp>
        <p:nvSpPr>
          <p:cNvPr id="30" name="KSO_Shape"/>
          <p:cNvSpPr/>
          <p:nvPr/>
        </p:nvSpPr>
        <p:spPr>
          <a:xfrm>
            <a:off x="2673863" y="3638423"/>
            <a:ext cx="250332" cy="25033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思源黑体 CN Bold" panose="020B0800000000000000" pitchFamily="34" charset="-122"/>
              <a:ea typeface="思源黑体 CN Bold" panose="020B0800000000000000" pitchFamily="34" charset="-122"/>
            </a:endParaRPr>
          </a:p>
        </p:txBody>
      </p:sp>
      <p:sp>
        <p:nvSpPr>
          <p:cNvPr id="31" name="KSO_Shape"/>
          <p:cNvSpPr/>
          <p:nvPr/>
        </p:nvSpPr>
        <p:spPr>
          <a:xfrm>
            <a:off x="4177595" y="3638423"/>
            <a:ext cx="250332" cy="25033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思源黑体 CN Bold" panose="020B0800000000000000" pitchFamily="34" charset="-122"/>
              <a:ea typeface="思源黑体 CN Bold" panose="020B0800000000000000" pitchFamily="34" charset="-122"/>
            </a:endParaRPr>
          </a:p>
        </p:txBody>
      </p:sp>
      <p:sp>
        <p:nvSpPr>
          <p:cNvPr id="32" name="KSO_Shape"/>
          <p:cNvSpPr/>
          <p:nvPr/>
        </p:nvSpPr>
        <p:spPr>
          <a:xfrm>
            <a:off x="5956879" y="3638423"/>
            <a:ext cx="250332" cy="25033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思源黑体 CN Bold" panose="020B0800000000000000" pitchFamily="34" charset="-122"/>
              <a:ea typeface="思源黑体 CN Bold" panose="020B0800000000000000" pitchFamily="34" charset="-122"/>
            </a:endParaRPr>
          </a:p>
        </p:txBody>
      </p:sp>
      <p:sp>
        <p:nvSpPr>
          <p:cNvPr id="33" name="KSO_Shape"/>
          <p:cNvSpPr/>
          <p:nvPr/>
        </p:nvSpPr>
        <p:spPr>
          <a:xfrm>
            <a:off x="7992621" y="3638423"/>
            <a:ext cx="250332" cy="25033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思源黑体 CN Bold" panose="020B0800000000000000" pitchFamily="34" charset="-122"/>
              <a:ea typeface="思源黑体 CN Bold" panose="020B0800000000000000" pitchFamily="34" charset="-122"/>
            </a:endParaRPr>
          </a:p>
        </p:txBody>
      </p:sp>
      <p:sp>
        <p:nvSpPr>
          <p:cNvPr id="34" name="KSO_Shape"/>
          <p:cNvSpPr/>
          <p:nvPr/>
        </p:nvSpPr>
        <p:spPr>
          <a:xfrm>
            <a:off x="9492769" y="3638423"/>
            <a:ext cx="250332" cy="25033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思源黑体 CN Bold" panose="020B0800000000000000" pitchFamily="34" charset="-122"/>
              <a:ea typeface="思源黑体 CN Bold" panose="020B0800000000000000" pitchFamily="34" charset="-122"/>
            </a:endParaRPr>
          </a:p>
        </p:txBody>
      </p:sp>
      <p:sp>
        <p:nvSpPr>
          <p:cNvPr id="35" name="文本框 34"/>
          <p:cNvSpPr txBox="1"/>
          <p:nvPr/>
        </p:nvSpPr>
        <p:spPr>
          <a:xfrm>
            <a:off x="943486" y="4562244"/>
            <a:ext cx="10115040" cy="1015663"/>
          </a:xfrm>
          <a:prstGeom prst="rect">
            <a:avLst/>
          </a:prstGeom>
          <a:noFill/>
        </p:spPr>
        <p:txBody>
          <a:bodyPr wrap="square" rtlCol="0">
            <a:spAutoFit/>
          </a:bodyPr>
          <a:lstStyle/>
          <a:p>
            <a:pPr>
              <a:lnSpc>
                <a:spcPct val="150000"/>
              </a:lnSpc>
            </a:pPr>
            <a:r>
              <a:rPr lang="zh-CN" altLang="en-US" sz="2000"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另外，不管订单有没有提交，司机这边只需要带两份入仓单到仓库</a:t>
            </a:r>
            <a:r>
              <a:rPr lang="zh-CN" altLang="en-US" sz="2000" dirty="0">
                <a:solidFill>
                  <a:schemeClr val="tx1">
                    <a:lumMod val="65000"/>
                    <a:lumOff val="35000"/>
                  </a:schemeClr>
                </a:solidFill>
                <a:latin typeface="思源黑体 CN Bold" panose="020B0800000000000000" pitchFamily="34" charset="-122"/>
                <a:ea typeface="思源黑体 CN Bold" panose="020B0800000000000000" pitchFamily="34" charset="-122"/>
              </a:rPr>
              <a:t>就可以</a:t>
            </a:r>
            <a:r>
              <a:rPr lang="zh-CN" altLang="en-US" sz="2000" dirty="0" smtClean="0">
                <a:solidFill>
                  <a:schemeClr val="tx1">
                    <a:lumMod val="65000"/>
                    <a:lumOff val="35000"/>
                  </a:schemeClr>
                </a:solidFill>
                <a:latin typeface="思源黑体 CN Bold" panose="020B0800000000000000" pitchFamily="34" charset="-122"/>
                <a:ea typeface="思源黑体 CN Bold" panose="020B0800000000000000" pitchFamily="34" charset="-122"/>
              </a:rPr>
              <a:t>啦，仓库只凭入仓单收货哦</a:t>
            </a:r>
            <a:endParaRPr lang="zh-CN" altLang="en-US" sz="2000" dirty="0">
              <a:solidFill>
                <a:schemeClr val="tx1">
                  <a:lumMod val="65000"/>
                  <a:lumOff val="35000"/>
                </a:schemeClr>
              </a:solidFill>
              <a:latin typeface="思源黑体 CN Bold" panose="020B0800000000000000" pitchFamily="34" charset="-122"/>
              <a:ea typeface="思源黑体 CN Bold" panose="020B0800000000000000" pitchFamily="34" charset="-122"/>
            </a:endParaRP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11923" y="1021283"/>
            <a:ext cx="5724640" cy="2566638"/>
          </a:xfrm>
          <a:prstGeom prst="rect">
            <a:avLst/>
          </a:prstGeom>
        </p:spPr>
      </p:pic>
      <p:sp>
        <p:nvSpPr>
          <p:cNvPr id="20" name="文本框 19"/>
          <p:cNvSpPr txBox="1"/>
          <p:nvPr/>
        </p:nvSpPr>
        <p:spPr>
          <a:xfrm>
            <a:off x="11739159" y="6416946"/>
            <a:ext cx="411897" cy="400110"/>
          </a:xfrm>
          <a:prstGeom prst="rect">
            <a:avLst/>
          </a:prstGeom>
          <a:noFill/>
        </p:spPr>
        <p:txBody>
          <a:bodyPr wrap="square" rtlCol="0">
            <a:spAutoFit/>
          </a:bodyPr>
          <a:lstStyle/>
          <a:p>
            <a:r>
              <a:rPr lang="en-US" altLang="zh-CN" sz="2000" b="1" dirty="0">
                <a:solidFill>
                  <a:srgbClr val="858585"/>
                </a:solidFill>
                <a:latin typeface="宋体" panose="02010600030101010101" pitchFamily="2" charset="-122"/>
                <a:ea typeface="宋体" panose="02010600030101010101" pitchFamily="2" charset="-122"/>
              </a:rPr>
              <a:t>6</a:t>
            </a:r>
            <a:endParaRPr lang="zh-CN" altLang="en-US" sz="2000" dirty="0">
              <a:solidFill>
                <a:srgbClr val="858585"/>
              </a:solidFill>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3580233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3"/>
          <p:cNvSpPr txBox="1">
            <a:spLocks noChangeArrowheads="1"/>
          </p:cNvSpPr>
          <p:nvPr/>
        </p:nvSpPr>
        <p:spPr bwMode="auto">
          <a:xfrm>
            <a:off x="668655" y="235788"/>
            <a:ext cx="47320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smtClean="0">
                <a:solidFill>
                  <a:srgbClr val="384D82"/>
                </a:solidFill>
                <a:latin typeface="思源黑体 CN Bold" panose="020B0800000000000000" pitchFamily="34" charset="-122"/>
                <a:ea typeface="思源黑体 CN Bold" panose="020B0800000000000000" pitchFamily="34" charset="-122"/>
              </a:rPr>
              <a:t>订单状态说明</a:t>
            </a:r>
            <a:endParaRPr lang="zh-CN" altLang="en-US" sz="2400" b="1" dirty="0">
              <a:solidFill>
                <a:srgbClr val="384D82"/>
              </a:solidFill>
              <a:latin typeface="思源黑体 CN Bold" panose="020B0800000000000000" pitchFamily="34" charset="-122"/>
              <a:ea typeface="思源黑体 CN Bold" panose="020B0800000000000000" pitchFamily="34" charset="-122"/>
            </a:endParaRPr>
          </a:p>
        </p:txBody>
      </p:sp>
      <p:grpSp>
        <p:nvGrpSpPr>
          <p:cNvPr id="13" name="组合 12"/>
          <p:cNvGrpSpPr/>
          <p:nvPr/>
        </p:nvGrpSpPr>
        <p:grpSpPr>
          <a:xfrm>
            <a:off x="1255594" y="2321817"/>
            <a:ext cx="9225887" cy="1608738"/>
            <a:chOff x="1255594" y="2321817"/>
            <a:chExt cx="9225887" cy="1608738"/>
          </a:xfrm>
          <a:effectLst>
            <a:outerShdw blurRad="50800" dist="38100" dir="5400000" algn="t" rotWithShape="0">
              <a:prstClr val="black">
                <a:alpha val="40000"/>
              </a:prstClr>
            </a:outerShdw>
          </a:effectLst>
        </p:grpSpPr>
        <p:pic>
          <p:nvPicPr>
            <p:cNvPr id="5" name="图片 4"/>
            <p:cNvPicPr>
              <a:picLocks noChangeAspect="1"/>
            </p:cNvPicPr>
            <p:nvPr/>
          </p:nvPicPr>
          <p:blipFill rotWithShape="1">
            <a:blip r:embed="rId3"/>
            <a:srcRect l="978" r="2286"/>
            <a:stretch/>
          </p:blipFill>
          <p:spPr>
            <a:xfrm>
              <a:off x="1395695" y="2404285"/>
              <a:ext cx="8952932" cy="1450921"/>
            </a:xfrm>
            <a:prstGeom prst="rect">
              <a:avLst/>
            </a:prstGeom>
          </p:spPr>
        </p:pic>
        <p:sp>
          <p:nvSpPr>
            <p:cNvPr id="2" name="圆角矩形 1"/>
            <p:cNvSpPr/>
            <p:nvPr/>
          </p:nvSpPr>
          <p:spPr>
            <a:xfrm>
              <a:off x="1255594" y="2321817"/>
              <a:ext cx="9225887" cy="1608738"/>
            </a:xfrm>
            <a:prstGeom prst="roundRect">
              <a:avLst/>
            </a:prstGeom>
            <a:noFill/>
            <a:ln>
              <a:solidFill>
                <a:srgbClr val="384D8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grpSp>
      <p:sp>
        <p:nvSpPr>
          <p:cNvPr id="4" name="矩形 3"/>
          <p:cNvSpPr/>
          <p:nvPr/>
        </p:nvSpPr>
        <p:spPr>
          <a:xfrm>
            <a:off x="1577600" y="4342190"/>
            <a:ext cx="2132577" cy="1877437"/>
          </a:xfrm>
          <a:prstGeom prst="rect">
            <a:avLst/>
          </a:prstGeom>
        </p:spPr>
        <p:txBody>
          <a:bodyPr wrap="square">
            <a:spAutoFit/>
          </a:bodyPr>
          <a:lstStyle/>
          <a:p>
            <a:r>
              <a:rPr lang="zh-CN" altLang="en-US" sz="2000" b="1" dirty="0" smtClean="0">
                <a:solidFill>
                  <a:srgbClr val="384D82"/>
                </a:solidFill>
                <a:latin typeface="思源黑体 CN Bold" panose="020B0800000000000000" pitchFamily="34" charset="-122"/>
                <a:ea typeface="思源黑体 CN Bold" panose="020B0800000000000000" pitchFamily="34" charset="-122"/>
              </a:rPr>
              <a:t>   待</a:t>
            </a:r>
            <a:r>
              <a:rPr lang="zh-CN" altLang="en-US" sz="2000" b="1" dirty="0">
                <a:solidFill>
                  <a:srgbClr val="384D82"/>
                </a:solidFill>
                <a:latin typeface="思源黑体 CN Bold" panose="020B0800000000000000" pitchFamily="34" charset="-122"/>
                <a:ea typeface="思源黑体 CN Bold" panose="020B0800000000000000" pitchFamily="34" charset="-122"/>
              </a:rPr>
              <a:t>提交</a:t>
            </a:r>
            <a:r>
              <a:rPr lang="zh-CN" altLang="en-US" sz="2000" b="1" dirty="0" smtClean="0">
                <a:solidFill>
                  <a:srgbClr val="384D82"/>
                </a:solidFill>
                <a:latin typeface="思源黑体 CN Bold" panose="020B0800000000000000" pitchFamily="34" charset="-122"/>
                <a:ea typeface="思源黑体 CN Bold" panose="020B0800000000000000" pitchFamily="34" charset="-122"/>
              </a:rPr>
              <a:t>订单</a:t>
            </a:r>
            <a:endParaRPr lang="en-US" altLang="zh-CN" sz="2000" b="1" dirty="0" smtClean="0">
              <a:solidFill>
                <a:srgbClr val="384D82"/>
              </a:solidFill>
              <a:latin typeface="思源黑体 CN Bold" panose="020B0800000000000000" pitchFamily="34" charset="-122"/>
              <a:ea typeface="思源黑体 CN Bold" panose="020B0800000000000000" pitchFamily="34" charset="-122"/>
            </a:endParaRPr>
          </a:p>
          <a:p>
            <a:endParaRPr lang="en-US" altLang="zh-CN" sz="1600" dirty="0" smtClean="0">
              <a:latin typeface="思源黑体 CN Bold" panose="020B0800000000000000" pitchFamily="34" charset="-122"/>
              <a:ea typeface="思源黑体 CN Bold" panose="020B0800000000000000" pitchFamily="34" charset="-122"/>
            </a:endParaRPr>
          </a:p>
          <a:p>
            <a:r>
              <a:rPr lang="zh-CN" altLang="en-US" sz="1600" dirty="0" smtClean="0">
                <a:latin typeface="思源黑体 CN Bold" panose="020B0800000000000000" pitchFamily="34" charset="-122"/>
                <a:ea typeface="思源黑体 CN Bold" panose="020B0800000000000000" pitchFamily="34" charset="-122"/>
              </a:rPr>
              <a:t>已经</a:t>
            </a:r>
            <a:r>
              <a:rPr lang="zh-CN" altLang="en-US" sz="1600" dirty="0">
                <a:latin typeface="思源黑体 CN Bold" panose="020B0800000000000000" pitchFamily="34" charset="-122"/>
                <a:ea typeface="思源黑体 CN Bold" panose="020B0800000000000000" pitchFamily="34" charset="-122"/>
              </a:rPr>
              <a:t>录入并</a:t>
            </a:r>
            <a:r>
              <a:rPr lang="zh-CN" altLang="en-US" sz="1600" dirty="0" smtClean="0">
                <a:latin typeface="思源黑体 CN Bold" panose="020B0800000000000000" pitchFamily="34" charset="-122"/>
                <a:ea typeface="思源黑体 CN Bold" panose="020B0800000000000000" pitchFamily="34" charset="-122"/>
              </a:rPr>
              <a:t>保存；您</a:t>
            </a:r>
            <a:r>
              <a:rPr lang="zh-CN" altLang="en-US" sz="1600" dirty="0">
                <a:latin typeface="思源黑体 CN Bold" panose="020B0800000000000000" pitchFamily="34" charset="-122"/>
                <a:ea typeface="思源黑体 CN Bold" panose="020B0800000000000000" pitchFamily="34" charset="-122"/>
              </a:rPr>
              <a:t>确认无误后可以</a:t>
            </a:r>
            <a:r>
              <a:rPr lang="en-US" altLang="zh-CN" sz="1600" dirty="0">
                <a:latin typeface="思源黑体 CN Bold" panose="020B0800000000000000" pitchFamily="34" charset="-122"/>
                <a:ea typeface="思源黑体 CN Bold" panose="020B0800000000000000" pitchFamily="34" charset="-122"/>
              </a:rPr>
              <a:t>【</a:t>
            </a:r>
            <a:r>
              <a:rPr lang="zh-CN" altLang="en-US" sz="1600" dirty="0">
                <a:latin typeface="思源黑体 CN Bold" panose="020B0800000000000000" pitchFamily="34" charset="-122"/>
                <a:ea typeface="思源黑体 CN Bold" panose="020B0800000000000000" pitchFamily="34" charset="-122"/>
              </a:rPr>
              <a:t>提交</a:t>
            </a:r>
            <a:r>
              <a:rPr lang="en-US" altLang="zh-CN" sz="1600" dirty="0">
                <a:latin typeface="思源黑体 CN Bold" panose="020B0800000000000000" pitchFamily="34" charset="-122"/>
                <a:ea typeface="思源黑体 CN Bold" panose="020B0800000000000000" pitchFamily="34" charset="-122"/>
              </a:rPr>
              <a:t>】</a:t>
            </a:r>
            <a:r>
              <a:rPr lang="zh-CN" altLang="en-US" sz="1600" dirty="0">
                <a:latin typeface="思源黑体 CN Bold" panose="020B0800000000000000" pitchFamily="34" charset="-122"/>
                <a:ea typeface="思源黑体 CN Bold" panose="020B0800000000000000" pitchFamily="34" charset="-122"/>
              </a:rPr>
              <a:t>给</a:t>
            </a:r>
            <a:r>
              <a:rPr lang="zh-CN" altLang="en-US" sz="1600" dirty="0" smtClean="0">
                <a:latin typeface="思源黑体 CN Bold" panose="020B0800000000000000" pitchFamily="34" charset="-122"/>
                <a:ea typeface="思源黑体 CN Bold" panose="020B0800000000000000" pitchFamily="34" charset="-122"/>
              </a:rPr>
              <a:t>仓库；审核</a:t>
            </a:r>
            <a:r>
              <a:rPr lang="zh-CN" altLang="en-US" sz="1600" dirty="0">
                <a:latin typeface="思源黑体 CN Bold" panose="020B0800000000000000" pitchFamily="34" charset="-122"/>
                <a:ea typeface="思源黑体 CN Bold" panose="020B0800000000000000" pitchFamily="34" charset="-122"/>
              </a:rPr>
              <a:t>不通过的</a:t>
            </a:r>
            <a:r>
              <a:rPr lang="zh-CN" altLang="en-US" sz="1600" dirty="0" smtClean="0">
                <a:latin typeface="思源黑体 CN Bold" panose="020B0800000000000000" pitchFamily="34" charset="-122"/>
                <a:ea typeface="思源黑体 CN Bold" panose="020B0800000000000000" pitchFamily="34" charset="-122"/>
              </a:rPr>
              <a:t>订单也会在此处显示</a:t>
            </a:r>
            <a:endParaRPr lang="en-US" altLang="zh-CN" sz="1600" dirty="0">
              <a:latin typeface="思源黑体 CN Bold" panose="020B0800000000000000" pitchFamily="34" charset="-122"/>
              <a:ea typeface="思源黑体 CN Bold" panose="020B0800000000000000" pitchFamily="34" charset="-122"/>
            </a:endParaRPr>
          </a:p>
        </p:txBody>
      </p:sp>
      <p:sp>
        <p:nvSpPr>
          <p:cNvPr id="6" name="矩形 5"/>
          <p:cNvSpPr/>
          <p:nvPr/>
        </p:nvSpPr>
        <p:spPr>
          <a:xfrm>
            <a:off x="4017439" y="4328758"/>
            <a:ext cx="1831218" cy="1138773"/>
          </a:xfrm>
          <a:prstGeom prst="rect">
            <a:avLst/>
          </a:prstGeom>
        </p:spPr>
        <p:txBody>
          <a:bodyPr wrap="square">
            <a:spAutoFit/>
          </a:bodyPr>
          <a:lstStyle/>
          <a:p>
            <a:r>
              <a:rPr lang="zh-CN" altLang="en-US" sz="2000" b="1" dirty="0" smtClean="0">
                <a:solidFill>
                  <a:srgbClr val="384D82"/>
                </a:solidFill>
                <a:latin typeface="思源黑体 CN Bold" panose="020B0800000000000000" pitchFamily="34" charset="-122"/>
                <a:ea typeface="思源黑体 CN Bold" panose="020B0800000000000000" pitchFamily="34" charset="-122"/>
              </a:rPr>
              <a:t>  已提交订单</a:t>
            </a:r>
            <a:endParaRPr lang="en-US" altLang="zh-CN" sz="2000" b="1" dirty="0" smtClean="0">
              <a:solidFill>
                <a:srgbClr val="384D82"/>
              </a:solidFill>
              <a:latin typeface="思源黑体 CN Bold" panose="020B0800000000000000" pitchFamily="34" charset="-122"/>
              <a:ea typeface="思源黑体 CN Bold" panose="020B0800000000000000" pitchFamily="34" charset="-122"/>
            </a:endParaRPr>
          </a:p>
          <a:p>
            <a:endParaRPr lang="en-US" altLang="zh-CN" sz="1600" dirty="0" smtClean="0">
              <a:latin typeface="思源黑体 CN Bold" panose="020B0800000000000000" pitchFamily="34" charset="-122"/>
              <a:ea typeface="思源黑体 CN Bold" panose="020B0800000000000000" pitchFamily="34" charset="-122"/>
            </a:endParaRPr>
          </a:p>
          <a:p>
            <a:r>
              <a:rPr lang="zh-CN" altLang="en-US" sz="1600" dirty="0" smtClean="0">
                <a:latin typeface="思源黑体 CN Bold" panose="020B0800000000000000" pitchFamily="34" charset="-122"/>
                <a:ea typeface="思源黑体 CN Bold" panose="020B0800000000000000" pitchFamily="34" charset="-122"/>
              </a:rPr>
              <a:t>已提交的订单会在此处显示</a:t>
            </a:r>
            <a:endParaRPr lang="en-US" altLang="zh-CN" sz="1600" dirty="0">
              <a:latin typeface="思源黑体 CN Bold" panose="020B0800000000000000" pitchFamily="34" charset="-122"/>
              <a:ea typeface="思源黑体 CN Bold" panose="020B0800000000000000" pitchFamily="34" charset="-122"/>
            </a:endParaRPr>
          </a:p>
        </p:txBody>
      </p:sp>
      <p:sp>
        <p:nvSpPr>
          <p:cNvPr id="7" name="矩形 6"/>
          <p:cNvSpPr/>
          <p:nvPr/>
        </p:nvSpPr>
        <p:spPr>
          <a:xfrm>
            <a:off x="6227359" y="4328758"/>
            <a:ext cx="1871360" cy="1138773"/>
          </a:xfrm>
          <a:prstGeom prst="rect">
            <a:avLst/>
          </a:prstGeom>
        </p:spPr>
        <p:txBody>
          <a:bodyPr wrap="square">
            <a:spAutoFit/>
          </a:bodyPr>
          <a:lstStyle/>
          <a:p>
            <a:r>
              <a:rPr lang="zh-CN" altLang="en-US" sz="2000" b="1" dirty="0" smtClean="0">
                <a:solidFill>
                  <a:srgbClr val="384D82"/>
                </a:solidFill>
                <a:latin typeface="思源黑体 CN Bold" panose="020B0800000000000000" pitchFamily="34" charset="-122"/>
                <a:ea typeface="思源黑体 CN Bold" panose="020B0800000000000000" pitchFamily="34" charset="-122"/>
              </a:rPr>
              <a:t>   已</a:t>
            </a:r>
            <a:r>
              <a:rPr lang="zh-CN" altLang="en-US" sz="2000" b="1" dirty="0">
                <a:solidFill>
                  <a:srgbClr val="384D82"/>
                </a:solidFill>
                <a:latin typeface="思源黑体 CN Bold" panose="020B0800000000000000" pitchFamily="34" charset="-122"/>
                <a:ea typeface="思源黑体 CN Bold" panose="020B0800000000000000" pitchFamily="34" charset="-122"/>
              </a:rPr>
              <a:t>审核</a:t>
            </a:r>
            <a:r>
              <a:rPr lang="zh-CN" altLang="en-US" sz="2000" b="1" dirty="0" smtClean="0">
                <a:solidFill>
                  <a:srgbClr val="384D82"/>
                </a:solidFill>
                <a:latin typeface="思源黑体 CN Bold" panose="020B0800000000000000" pitchFamily="34" charset="-122"/>
                <a:ea typeface="思源黑体 CN Bold" panose="020B0800000000000000" pitchFamily="34" charset="-122"/>
              </a:rPr>
              <a:t>订单</a:t>
            </a:r>
            <a:endParaRPr lang="en-US" altLang="zh-CN" sz="2000" b="1" dirty="0" smtClean="0">
              <a:solidFill>
                <a:srgbClr val="384D82"/>
              </a:solidFill>
              <a:latin typeface="思源黑体 CN Bold" panose="020B0800000000000000" pitchFamily="34" charset="-122"/>
              <a:ea typeface="思源黑体 CN Bold" panose="020B0800000000000000" pitchFamily="34" charset="-122"/>
            </a:endParaRPr>
          </a:p>
          <a:p>
            <a:endParaRPr lang="en-US" altLang="zh-CN" sz="1600" dirty="0" smtClean="0">
              <a:latin typeface="思源黑体 CN Bold" panose="020B0800000000000000" pitchFamily="34" charset="-122"/>
              <a:ea typeface="思源黑体 CN Bold" panose="020B0800000000000000" pitchFamily="34" charset="-122"/>
            </a:endParaRPr>
          </a:p>
          <a:p>
            <a:r>
              <a:rPr lang="zh-CN" altLang="en-US" sz="1600" dirty="0" smtClean="0">
                <a:latin typeface="思源黑体 CN Bold" panose="020B0800000000000000" pitchFamily="34" charset="-122"/>
                <a:ea typeface="思源黑体 CN Bold" panose="020B0800000000000000" pitchFamily="34" charset="-122"/>
              </a:rPr>
              <a:t>仓库</a:t>
            </a:r>
            <a:r>
              <a:rPr lang="zh-CN" altLang="en-US" sz="1600" dirty="0">
                <a:latin typeface="思源黑体 CN Bold" panose="020B0800000000000000" pitchFamily="34" charset="-122"/>
                <a:ea typeface="思源黑体 CN Bold" panose="020B0800000000000000" pitchFamily="34" charset="-122"/>
              </a:rPr>
              <a:t>已经完成订单审核</a:t>
            </a:r>
          </a:p>
        </p:txBody>
      </p:sp>
      <p:sp>
        <p:nvSpPr>
          <p:cNvPr id="8" name="矩形 7"/>
          <p:cNvSpPr/>
          <p:nvPr/>
        </p:nvSpPr>
        <p:spPr>
          <a:xfrm>
            <a:off x="8405981" y="4328758"/>
            <a:ext cx="1725275" cy="1384995"/>
          </a:xfrm>
          <a:prstGeom prst="rect">
            <a:avLst/>
          </a:prstGeom>
        </p:spPr>
        <p:txBody>
          <a:bodyPr wrap="square">
            <a:spAutoFit/>
          </a:bodyPr>
          <a:lstStyle/>
          <a:p>
            <a:r>
              <a:rPr lang="zh-CN" altLang="en-US" sz="2000" b="1" dirty="0" smtClean="0">
                <a:solidFill>
                  <a:srgbClr val="384D82"/>
                </a:solidFill>
                <a:latin typeface="思源黑体 CN Bold" panose="020B0800000000000000" pitchFamily="34" charset="-122"/>
                <a:ea typeface="思源黑体 CN Bold" panose="020B0800000000000000" pitchFamily="34" charset="-122"/>
              </a:rPr>
              <a:t>   新建订单</a:t>
            </a:r>
            <a:endParaRPr lang="en-US" altLang="zh-CN" sz="2000" b="1" dirty="0" smtClean="0">
              <a:solidFill>
                <a:srgbClr val="384D82"/>
              </a:solidFill>
              <a:latin typeface="思源黑体 CN Bold" panose="020B0800000000000000" pitchFamily="34" charset="-122"/>
              <a:ea typeface="思源黑体 CN Bold" panose="020B0800000000000000" pitchFamily="34" charset="-122"/>
            </a:endParaRPr>
          </a:p>
          <a:p>
            <a:endParaRPr lang="en-US" altLang="zh-CN" sz="1600" dirty="0" smtClean="0">
              <a:latin typeface="思源黑体 CN Bold" panose="020B0800000000000000" pitchFamily="34" charset="-122"/>
              <a:ea typeface="思源黑体 CN Bold" panose="020B0800000000000000" pitchFamily="34" charset="-122"/>
            </a:endParaRPr>
          </a:p>
          <a:p>
            <a:r>
              <a:rPr lang="zh-CN" altLang="en-US" sz="1600" dirty="0" smtClean="0">
                <a:latin typeface="思源黑体 CN Bold" panose="020B0800000000000000" pitchFamily="34" charset="-122"/>
                <a:ea typeface="思源黑体 CN Bold" panose="020B0800000000000000" pitchFamily="34" charset="-122"/>
              </a:rPr>
              <a:t>点击这里可以新增订单，并开始订单录入</a:t>
            </a:r>
            <a:endParaRPr lang="zh-CN" altLang="en-US" sz="1600" dirty="0">
              <a:latin typeface="思源黑体 CN Bold" panose="020B0800000000000000" pitchFamily="34" charset="-122"/>
              <a:ea typeface="思源黑体 CN Bold" panose="020B0800000000000000" pitchFamily="34" charset="-122"/>
            </a:endParaRPr>
          </a:p>
        </p:txBody>
      </p:sp>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708063" y="1349809"/>
            <a:ext cx="6328196" cy="1072989"/>
          </a:xfrm>
          <a:prstGeom prst="rect">
            <a:avLst/>
          </a:prstGeom>
        </p:spPr>
      </p:pic>
      <p:sp>
        <p:nvSpPr>
          <p:cNvPr id="12" name="文本框 11"/>
          <p:cNvSpPr txBox="1"/>
          <p:nvPr/>
        </p:nvSpPr>
        <p:spPr>
          <a:xfrm>
            <a:off x="11739159" y="6416946"/>
            <a:ext cx="411897" cy="400110"/>
          </a:xfrm>
          <a:prstGeom prst="rect">
            <a:avLst/>
          </a:prstGeom>
          <a:noFill/>
        </p:spPr>
        <p:txBody>
          <a:bodyPr wrap="square" rtlCol="0">
            <a:spAutoFit/>
          </a:bodyPr>
          <a:lstStyle/>
          <a:p>
            <a:r>
              <a:rPr lang="en-US" altLang="zh-CN" sz="2000" b="1" dirty="0">
                <a:solidFill>
                  <a:srgbClr val="858585"/>
                </a:solidFill>
                <a:latin typeface="宋体" panose="02010600030101010101" pitchFamily="2" charset="-122"/>
                <a:ea typeface="宋体" panose="02010600030101010101" pitchFamily="2" charset="-122"/>
              </a:rPr>
              <a:t>7</a:t>
            </a:r>
            <a:endParaRPr lang="zh-CN" altLang="en-US" sz="2000" dirty="0">
              <a:solidFill>
                <a:srgbClr val="858585"/>
              </a:solidFill>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37963557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3"/>
          <p:cNvSpPr txBox="1">
            <a:spLocks noChangeArrowheads="1"/>
          </p:cNvSpPr>
          <p:nvPr/>
        </p:nvSpPr>
        <p:spPr bwMode="auto">
          <a:xfrm>
            <a:off x="668655" y="235788"/>
            <a:ext cx="47320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smtClean="0">
                <a:solidFill>
                  <a:srgbClr val="384D82"/>
                </a:solidFill>
                <a:latin typeface="思源黑体 CN Bold" panose="020B0800000000000000" pitchFamily="34" charset="-122"/>
                <a:ea typeface="思源黑体 CN Bold" panose="020B0800000000000000" pitchFamily="34" charset="-122"/>
              </a:rPr>
              <a:t>详细教程</a:t>
            </a:r>
            <a:endParaRPr lang="zh-CN" altLang="en-US" sz="2400" b="1" dirty="0">
              <a:solidFill>
                <a:srgbClr val="384D82"/>
              </a:solidFill>
              <a:latin typeface="思源黑体 CN Bold" panose="020B0800000000000000" pitchFamily="34" charset="-122"/>
              <a:ea typeface="思源黑体 CN Bold" panose="020B0800000000000000" pitchFamily="34" charset="-122"/>
            </a:endParaRPr>
          </a:p>
        </p:txBody>
      </p:sp>
      <p:sp>
        <p:nvSpPr>
          <p:cNvPr id="2" name="矩形 1"/>
          <p:cNvSpPr/>
          <p:nvPr/>
        </p:nvSpPr>
        <p:spPr>
          <a:xfrm>
            <a:off x="2739420" y="2401371"/>
            <a:ext cx="5724644" cy="1200329"/>
          </a:xfrm>
          <a:prstGeom prst="rect">
            <a:avLst/>
          </a:prstGeom>
        </p:spPr>
        <p:txBody>
          <a:bodyPr wrap="none">
            <a:spAutoFit/>
          </a:bodyPr>
          <a:lstStyle/>
          <a:p>
            <a:r>
              <a:rPr lang="zh-CN" altLang="en-US" sz="7200" b="1" dirty="0">
                <a:solidFill>
                  <a:srgbClr val="384D82"/>
                </a:solidFill>
                <a:latin typeface="思源黑体 CN Bold" panose="020B0800000000000000" pitchFamily="34" charset="-122"/>
                <a:ea typeface="思源黑体 CN Bold" panose="020B0800000000000000" pitchFamily="34" charset="-122"/>
              </a:rPr>
              <a:t>录单详细教程</a:t>
            </a:r>
            <a:endParaRPr lang="zh-CN" altLang="en-US" sz="7200" dirty="0">
              <a:latin typeface="思源黑体 CN Bold" panose="020B0800000000000000" pitchFamily="34" charset="-122"/>
              <a:ea typeface="思源黑体 CN Bold" panose="020B0800000000000000" pitchFamily="34" charset="-122"/>
            </a:endParaRPr>
          </a:p>
        </p:txBody>
      </p:sp>
      <p:pic>
        <p:nvPicPr>
          <p:cNvPr id="3" name="图片 2"/>
          <p:cNvPicPr>
            <a:picLocks noChangeAspect="1"/>
          </p:cNvPicPr>
          <p:nvPr/>
        </p:nvPicPr>
        <p:blipFill>
          <a:blip r:embed="rId3"/>
          <a:stretch>
            <a:fillRect/>
          </a:stretch>
        </p:blipFill>
        <p:spPr>
          <a:xfrm>
            <a:off x="2437644" y="3588662"/>
            <a:ext cx="6328196" cy="1072989"/>
          </a:xfrm>
          <a:prstGeom prst="rect">
            <a:avLst/>
          </a:prstGeom>
        </p:spPr>
      </p:pic>
      <p:sp>
        <p:nvSpPr>
          <p:cNvPr id="6" name="文本框 5"/>
          <p:cNvSpPr txBox="1"/>
          <p:nvPr/>
        </p:nvSpPr>
        <p:spPr>
          <a:xfrm>
            <a:off x="11739159" y="6416946"/>
            <a:ext cx="411897" cy="400110"/>
          </a:xfrm>
          <a:prstGeom prst="rect">
            <a:avLst/>
          </a:prstGeom>
          <a:noFill/>
        </p:spPr>
        <p:txBody>
          <a:bodyPr wrap="square" rtlCol="0">
            <a:spAutoFit/>
          </a:bodyPr>
          <a:lstStyle/>
          <a:p>
            <a:r>
              <a:rPr lang="en-US" altLang="zh-CN" sz="2000" b="1" dirty="0" smtClean="0">
                <a:solidFill>
                  <a:srgbClr val="858585"/>
                </a:solidFill>
                <a:latin typeface="宋体" panose="02010600030101010101" pitchFamily="2" charset="-122"/>
                <a:ea typeface="宋体" panose="02010600030101010101" pitchFamily="2" charset="-122"/>
              </a:rPr>
              <a:t>8</a:t>
            </a:r>
            <a:endParaRPr lang="zh-CN" altLang="en-US" sz="2000" dirty="0">
              <a:solidFill>
                <a:srgbClr val="858585"/>
              </a:solidFill>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2197305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2436</TotalTime>
  <Words>1499</Words>
  <Application>Microsoft Office PowerPoint</Application>
  <PresentationFormat>自定义</PresentationFormat>
  <Paragraphs>198</Paragraphs>
  <Slides>25</Slides>
  <Notes>18</Notes>
  <HiddenSlides>0</HiddenSlides>
  <MMClips>0</MMClips>
  <ScaleCrop>false</ScaleCrop>
  <HeadingPairs>
    <vt:vector size="4" baseType="variant">
      <vt:variant>
        <vt:lpstr>主题</vt:lpstr>
      </vt:variant>
      <vt:variant>
        <vt:i4>4</vt:i4>
      </vt:variant>
      <vt:variant>
        <vt:lpstr>幻灯片标题</vt:lpstr>
      </vt:variant>
      <vt:variant>
        <vt:i4>25</vt:i4>
      </vt:variant>
    </vt:vector>
  </HeadingPairs>
  <TitlesOfParts>
    <vt:vector size="29" baseType="lpstr">
      <vt:lpstr>Office 主题</vt:lpstr>
      <vt:lpstr>2_自定义设计方案</vt:lpstr>
      <vt:lpstr>3_自定义设计方案</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XiaoSP</dc:creator>
  <cp:lastModifiedBy>admin</cp:lastModifiedBy>
  <cp:revision>318</cp:revision>
  <dcterms:created xsi:type="dcterms:W3CDTF">2017-12-05T06:47:37Z</dcterms:created>
  <dcterms:modified xsi:type="dcterms:W3CDTF">2018-08-06T06:25:31Z</dcterms:modified>
</cp:coreProperties>
</file>